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9" r:id="rId3"/>
    <p:sldId id="289" r:id="rId4"/>
    <p:sldId id="274" r:id="rId5"/>
    <p:sldId id="286" r:id="rId6"/>
    <p:sldId id="285" r:id="rId7"/>
    <p:sldId id="287" r:id="rId8"/>
    <p:sldId id="288" r:id="rId9"/>
    <p:sldId id="275" r:id="rId10"/>
    <p:sldId id="277" r:id="rId11"/>
    <p:sldId id="284" r:id="rId12"/>
    <p:sldId id="283" r:id="rId13"/>
    <p:sldId id="281"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FF99"/>
    <a:srgbClr val="E6F1AD"/>
    <a:srgbClr val="FF0000"/>
    <a:srgbClr val="DDC1D7"/>
    <a:srgbClr val="FFFF00"/>
    <a:srgbClr val="FF00FF"/>
    <a:srgbClr val="C8E14D"/>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3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3685C2-7A59-40F6-8138-4D01FA19A92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DA1596-8979-430C-A049-80B3C86249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AF4730-7C04-4B92-BB91-57BF9DEE117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E94268-C349-41F9-B07A-F95816D60E8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D0FB97-0087-4213-9D10-E6A237CA0F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B217AF-6BF2-4269-A06C-0A2B3596AD7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0DCC74-FB71-4199-B6F8-0BBBE598F9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BA4230-9A09-41A0-BF58-C23138449A8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287BA1-4031-4FAA-BB47-8D51831AED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9B92F7-84F6-4F57-90FB-1778EC12A7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6077FE-C00D-4C53-B346-7B5A61C121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6E4EB8A-F652-4182-97F0-F2855281EC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descr="Newsprint"/>
          <p:cNvSpPr>
            <a:spLocks noGrp="1" noChangeArrowheads="1"/>
          </p:cNvSpPr>
          <p:nvPr>
            <p:ph type="ctrTitle"/>
          </p:nvPr>
        </p:nvSpPr>
        <p:spPr>
          <a:xfrm>
            <a:off x="0" y="0"/>
            <a:ext cx="9144000" cy="2286000"/>
          </a:xfrm>
          <a:blipFill dpi="0" rotWithShape="1">
            <a:blip r:embed="rId2"/>
            <a:srcRect/>
            <a:tile tx="0" ty="0" sx="100000" sy="100000" flip="none" algn="tl"/>
          </a:blipFill>
          <a:ln>
            <a:solidFill>
              <a:srgbClr val="00FF00"/>
            </a:solidFill>
          </a:ln>
        </p:spPr>
        <p:txBody>
          <a:bodyPr anchor="b"/>
          <a:lstStyle/>
          <a:p>
            <a:pPr eaLnBrk="1" hangingPunct="1"/>
            <a:r>
              <a:rPr lang="en-US" sz="3200" b="1" smtClean="0"/>
              <a:t/>
            </a:r>
            <a:br>
              <a:rPr lang="en-US" sz="3200" b="1" smtClean="0"/>
            </a:br>
            <a:r>
              <a:rPr lang="en-US" sz="3200" b="1" u="sng" smtClean="0">
                <a:solidFill>
                  <a:schemeClr val="hlink"/>
                </a:solidFill>
              </a:rPr>
              <a:t>Tập làm văn</a:t>
            </a:r>
            <a:r>
              <a:rPr lang="en-US" sz="3600" b="1" u="sng" smtClean="0">
                <a:solidFill>
                  <a:schemeClr val="hlink"/>
                </a:solidFill>
              </a:rPr>
              <a:t/>
            </a:r>
            <a:br>
              <a:rPr lang="en-US" sz="3600" b="1" u="sng" smtClean="0">
                <a:solidFill>
                  <a:schemeClr val="hlink"/>
                </a:solidFill>
              </a:rPr>
            </a:br>
            <a:r>
              <a:rPr lang="en-US" sz="3600" b="1" u="sng" smtClean="0">
                <a:solidFill>
                  <a:schemeClr val="hlink"/>
                </a:solidFill>
              </a:rPr>
              <a:t/>
            </a:r>
            <a:br>
              <a:rPr lang="en-US" sz="3600" b="1" u="sng" smtClean="0">
                <a:solidFill>
                  <a:schemeClr val="hlink"/>
                </a:solidFill>
              </a:rPr>
            </a:br>
            <a:endParaRPr lang="en-US" sz="3600" b="1" i="1" smtClean="0">
              <a:solidFill>
                <a:srgbClr val="FF0000"/>
              </a:solidFill>
            </a:endParaRPr>
          </a:p>
        </p:txBody>
      </p:sp>
      <p:sp>
        <p:nvSpPr>
          <p:cNvPr id="19464" name="Text Box 8"/>
          <p:cNvSpPr txBox="1">
            <a:spLocks noChangeArrowheads="1"/>
          </p:cNvSpPr>
          <p:nvPr/>
        </p:nvSpPr>
        <p:spPr bwMode="auto">
          <a:xfrm>
            <a:off x="228600" y="2667000"/>
            <a:ext cx="8499475" cy="1920875"/>
          </a:xfrm>
          <a:prstGeom prst="rect">
            <a:avLst/>
          </a:prstGeom>
          <a:noFill/>
          <a:ln w="9525">
            <a:noFill/>
            <a:miter lim="800000"/>
            <a:headEnd/>
            <a:tailEnd/>
          </a:ln>
        </p:spPr>
        <p:txBody>
          <a:bodyPr>
            <a:spAutoFit/>
          </a:bodyPr>
          <a:lstStyle/>
          <a:p>
            <a:pPr eaLnBrk="0" hangingPunct="0">
              <a:spcBef>
                <a:spcPct val="50000"/>
              </a:spcBef>
            </a:pPr>
            <a:r>
              <a:rPr lang="en-US" sz="4000" b="1" u="sng">
                <a:solidFill>
                  <a:srgbClr val="996600"/>
                </a:solidFill>
                <a:cs typeface="Arial" charset="0"/>
              </a:rPr>
              <a:t>Bài 1:</a:t>
            </a:r>
            <a:r>
              <a:rPr lang="en-US" sz="4000" b="1">
                <a:solidFill>
                  <a:srgbClr val="996600"/>
                </a:solidFill>
                <a:cs typeface="Arial" charset="0"/>
              </a:rPr>
              <a:t> </a:t>
            </a:r>
            <a:r>
              <a:rPr lang="en-US" sz="4000" b="1">
                <a:cs typeface="Arial" charset="0"/>
              </a:rPr>
              <a:t>Bài </a:t>
            </a:r>
            <a:r>
              <a:rPr lang="en-US" sz="4000" b="1" i="1">
                <a:cs typeface="Arial" charset="0"/>
              </a:rPr>
              <a:t>Con chuồn chuồn</a:t>
            </a:r>
            <a:r>
              <a:rPr lang="en-US" sz="4000" b="1">
                <a:cs typeface="Arial" charset="0"/>
              </a:rPr>
              <a:t> nước có mấy đoạn văn? Tìm ý chính của mỗi đoạn.</a:t>
            </a:r>
          </a:p>
        </p:txBody>
      </p:sp>
      <p:sp>
        <p:nvSpPr>
          <p:cNvPr id="19466" name="Rectangle 10"/>
          <p:cNvSpPr>
            <a:spLocks noChangeArrowheads="1"/>
          </p:cNvSpPr>
          <p:nvPr/>
        </p:nvSpPr>
        <p:spPr bwMode="auto">
          <a:xfrm>
            <a:off x="304800" y="1143000"/>
            <a:ext cx="8516938" cy="1190625"/>
          </a:xfrm>
          <a:prstGeom prst="rect">
            <a:avLst/>
          </a:prstGeom>
          <a:noFill/>
          <a:ln w="9525">
            <a:noFill/>
            <a:miter lim="800000"/>
            <a:headEnd/>
            <a:tailEnd/>
          </a:ln>
        </p:spPr>
        <p:txBody>
          <a:bodyPr wrap="none">
            <a:spAutoFit/>
          </a:bodyPr>
          <a:lstStyle/>
          <a:p>
            <a:pPr algn="ctr"/>
            <a:r>
              <a:rPr lang="en-US" sz="3600" b="1">
                <a:solidFill>
                  <a:srgbClr val="FF0000"/>
                </a:solidFill>
              </a:rPr>
              <a:t>Luyện tập xây dựng đoạn văn miêu tả </a:t>
            </a:r>
          </a:p>
          <a:p>
            <a:pPr algn="ctr"/>
            <a:r>
              <a:rPr lang="en-US" sz="3600" b="1">
                <a:solidFill>
                  <a:srgbClr val="FF0000"/>
                </a:solidFill>
              </a:rPr>
              <a:t>con vật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9466"/>
                                        </p:tgtEl>
                                        <p:attrNameLst>
                                          <p:attrName>style.visibility</p:attrName>
                                        </p:attrNameLst>
                                      </p:cBhvr>
                                      <p:to>
                                        <p:strVal val="visible"/>
                                      </p:to>
                                    </p:set>
                                    <p:animEffect transition="in" filter="fade">
                                      <p:cBhvr>
                                        <p:cTn id="7" dur="770" decel="100000"/>
                                        <p:tgtEl>
                                          <p:spTgt spid="19466"/>
                                        </p:tgtEl>
                                      </p:cBhvr>
                                    </p:animEffect>
                                    <p:animScale>
                                      <p:cBhvr>
                                        <p:cTn id="8" dur="770" decel="100000"/>
                                        <p:tgtEl>
                                          <p:spTgt spid="19466"/>
                                        </p:tgtEl>
                                      </p:cBhvr>
                                      <p:from x="10000" y="10000"/>
                                      <p:to x="200000" y="450000"/>
                                    </p:animScale>
                                    <p:animScale>
                                      <p:cBhvr>
                                        <p:cTn id="9" dur="1230" accel="100000" fill="hold">
                                          <p:stCondLst>
                                            <p:cond delay="770"/>
                                          </p:stCondLst>
                                        </p:cTn>
                                        <p:tgtEl>
                                          <p:spTgt spid="19466"/>
                                        </p:tgtEl>
                                      </p:cBhvr>
                                      <p:from x="200000" y="450000"/>
                                      <p:to x="100000" y="100000"/>
                                    </p:animScale>
                                    <p:set>
                                      <p:cBhvr>
                                        <p:cTn id="10" dur="770" fill="hold"/>
                                        <p:tgtEl>
                                          <p:spTgt spid="19466"/>
                                        </p:tgtEl>
                                        <p:attrNameLst>
                                          <p:attrName>ppt_x</p:attrName>
                                        </p:attrNameLst>
                                      </p:cBhvr>
                                      <p:to>
                                        <p:strVal val="(0.5)"/>
                                      </p:to>
                                    </p:set>
                                    <p:anim from="(0.5)" to="(#ppt_x)" calcmode="lin" valueType="num">
                                      <p:cBhvr>
                                        <p:cTn id="11" dur="1230" accel="100000" fill="hold">
                                          <p:stCondLst>
                                            <p:cond delay="770"/>
                                          </p:stCondLst>
                                        </p:cTn>
                                        <p:tgtEl>
                                          <p:spTgt spid="19466"/>
                                        </p:tgtEl>
                                        <p:attrNameLst>
                                          <p:attrName>ppt_x</p:attrName>
                                        </p:attrNameLst>
                                      </p:cBhvr>
                                    </p:anim>
                                    <p:set>
                                      <p:cBhvr>
                                        <p:cTn id="12" dur="770" fill="hold"/>
                                        <p:tgtEl>
                                          <p:spTgt spid="19466"/>
                                        </p:tgtEl>
                                        <p:attrNameLst>
                                          <p:attrName>ppt_y</p:attrName>
                                        </p:attrNameLst>
                                      </p:cBhvr>
                                      <p:to>
                                        <p:strVal val="(#ppt_y+0.4)"/>
                                      </p:to>
                                    </p:set>
                                    <p:anim from="(#ppt_y+0.4)" to="(#ppt_y)" calcmode="lin" valueType="num">
                                      <p:cBhvr>
                                        <p:cTn id="13" dur="1230" accel="100000" fill="hold">
                                          <p:stCondLst>
                                            <p:cond delay="770"/>
                                          </p:stCondLst>
                                        </p:cTn>
                                        <p:tgtEl>
                                          <p:spTgt spid="1946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9464"/>
                                        </p:tgtEl>
                                        <p:attrNameLst>
                                          <p:attrName>style.visibility</p:attrName>
                                        </p:attrNameLst>
                                      </p:cBhvr>
                                      <p:to>
                                        <p:strVal val="visible"/>
                                      </p:to>
                                    </p:set>
                                    <p:animEffect transition="in" filter="fade">
                                      <p:cBhvr>
                                        <p:cTn id="18" dur="770" decel="100000"/>
                                        <p:tgtEl>
                                          <p:spTgt spid="19464"/>
                                        </p:tgtEl>
                                      </p:cBhvr>
                                    </p:animEffect>
                                    <p:animScale>
                                      <p:cBhvr>
                                        <p:cTn id="19" dur="770" decel="100000"/>
                                        <p:tgtEl>
                                          <p:spTgt spid="19464"/>
                                        </p:tgtEl>
                                      </p:cBhvr>
                                      <p:from x="10000" y="10000"/>
                                      <p:to x="200000" y="450000"/>
                                    </p:animScale>
                                    <p:animScale>
                                      <p:cBhvr>
                                        <p:cTn id="20" dur="1230" accel="100000" fill="hold">
                                          <p:stCondLst>
                                            <p:cond delay="770"/>
                                          </p:stCondLst>
                                        </p:cTn>
                                        <p:tgtEl>
                                          <p:spTgt spid="19464"/>
                                        </p:tgtEl>
                                      </p:cBhvr>
                                      <p:from x="200000" y="450000"/>
                                      <p:to x="100000" y="100000"/>
                                    </p:animScale>
                                    <p:set>
                                      <p:cBhvr>
                                        <p:cTn id="21" dur="770" fill="hold"/>
                                        <p:tgtEl>
                                          <p:spTgt spid="19464"/>
                                        </p:tgtEl>
                                        <p:attrNameLst>
                                          <p:attrName>ppt_x</p:attrName>
                                        </p:attrNameLst>
                                      </p:cBhvr>
                                      <p:to>
                                        <p:strVal val="(0.5)"/>
                                      </p:to>
                                    </p:set>
                                    <p:anim from="(0.5)" to="(#ppt_x)" calcmode="lin" valueType="num">
                                      <p:cBhvr>
                                        <p:cTn id="22" dur="1230" accel="100000" fill="hold">
                                          <p:stCondLst>
                                            <p:cond delay="770"/>
                                          </p:stCondLst>
                                        </p:cTn>
                                        <p:tgtEl>
                                          <p:spTgt spid="19464"/>
                                        </p:tgtEl>
                                        <p:attrNameLst>
                                          <p:attrName>ppt_x</p:attrName>
                                        </p:attrNameLst>
                                      </p:cBhvr>
                                    </p:anim>
                                    <p:set>
                                      <p:cBhvr>
                                        <p:cTn id="23" dur="770" fill="hold"/>
                                        <p:tgtEl>
                                          <p:spTgt spid="19464"/>
                                        </p:tgtEl>
                                        <p:attrNameLst>
                                          <p:attrName>ppt_y</p:attrName>
                                        </p:attrNameLst>
                                      </p:cBhvr>
                                      <p:to>
                                        <p:strVal val="(#ppt_y+0.4)"/>
                                      </p:to>
                                    </p:set>
                                    <p:anim from="(#ppt_y+0.4)" to="(#ppt_y)" calcmode="lin" valueType="num">
                                      <p:cBhvr>
                                        <p:cTn id="24" dur="1230" accel="100000" fill="hold">
                                          <p:stCondLst>
                                            <p:cond delay="770"/>
                                          </p:stCondLst>
                                        </p:cTn>
                                        <p:tgtEl>
                                          <p:spTgt spid="1946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p:bldP spid="194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04800" y="0"/>
            <a:ext cx="8839200" cy="1190625"/>
          </a:xfrm>
          <a:prstGeom prst="rect">
            <a:avLst/>
          </a:prstGeom>
          <a:noFill/>
          <a:ln w="9525">
            <a:noFill/>
            <a:miter lim="800000"/>
            <a:headEnd/>
            <a:tailEnd/>
          </a:ln>
        </p:spPr>
        <p:txBody>
          <a:bodyPr>
            <a:spAutoFit/>
          </a:bodyPr>
          <a:lstStyle/>
          <a:p>
            <a:pPr eaLnBrk="0" hangingPunct="0">
              <a:spcBef>
                <a:spcPct val="50000"/>
              </a:spcBef>
            </a:pPr>
            <a:r>
              <a:rPr lang="en-US" sz="3600" b="1" i="1" u="sng">
                <a:solidFill>
                  <a:srgbClr val="FF0000"/>
                </a:solidFill>
                <a:cs typeface="Arial" charset="0"/>
              </a:rPr>
              <a:t>Bài 3:</a:t>
            </a:r>
            <a:r>
              <a:rPr lang="en-US" sz="3600" b="1">
                <a:cs typeface="Arial" charset="0"/>
              </a:rPr>
              <a:t> </a:t>
            </a:r>
            <a:r>
              <a:rPr lang="en-US" sz="3600" b="1">
                <a:solidFill>
                  <a:srgbClr val="000099"/>
                </a:solidFill>
                <a:cs typeface="Arial" charset="0"/>
              </a:rPr>
              <a:t>Hãy viết một đoạn văn có chứa câu mở đoạn như sau:</a:t>
            </a:r>
          </a:p>
        </p:txBody>
      </p:sp>
      <p:sp>
        <p:nvSpPr>
          <p:cNvPr id="26629" name="Rectangle 5"/>
          <p:cNvSpPr>
            <a:spLocks noChangeArrowheads="1"/>
          </p:cNvSpPr>
          <p:nvPr/>
        </p:nvSpPr>
        <p:spPr bwMode="auto">
          <a:xfrm>
            <a:off x="381000" y="2371725"/>
            <a:ext cx="8763000" cy="4486275"/>
          </a:xfrm>
          <a:prstGeom prst="rect">
            <a:avLst/>
          </a:prstGeom>
          <a:noFill/>
          <a:ln w="41275">
            <a:noFill/>
            <a:prstDash val="sysDot"/>
            <a:miter lim="800000"/>
            <a:headEnd/>
            <a:tailEnd/>
          </a:ln>
        </p:spPr>
        <p:txBody>
          <a:bodyPr>
            <a:spAutoFit/>
          </a:bodyPr>
          <a:lstStyle/>
          <a:p>
            <a:r>
              <a:rPr lang="en-US" sz="3600" b="1"/>
              <a:t> Gợi ý:</a:t>
            </a:r>
          </a:p>
          <a:p>
            <a:r>
              <a:rPr lang="en-US" sz="3600" b="1"/>
              <a:t>    Viết tiếp một số câu miêu tả các bộ phận của gà trống để làm nổi bật vẻ đẹp của chú gà trống như:</a:t>
            </a:r>
          </a:p>
          <a:p>
            <a:pPr>
              <a:buFontTx/>
              <a:buChar char="-"/>
            </a:pPr>
            <a:r>
              <a:rPr lang="en-US" sz="3600" b="1"/>
              <a:t>Thân hình:</a:t>
            </a:r>
          </a:p>
          <a:p>
            <a:pPr>
              <a:buFontTx/>
              <a:buChar char="-"/>
            </a:pPr>
            <a:r>
              <a:rPr lang="en-US" sz="3600" b="1"/>
              <a:t> Bộ lông.</a:t>
            </a:r>
          </a:p>
          <a:p>
            <a:pPr>
              <a:buFontTx/>
              <a:buChar char="-"/>
            </a:pPr>
            <a:r>
              <a:rPr lang="en-US" sz="3600" b="1"/>
              <a:t> Cái đầu: mào, mắt.</a:t>
            </a:r>
          </a:p>
          <a:p>
            <a:pPr>
              <a:buFontTx/>
              <a:buChar char="-"/>
            </a:pPr>
            <a:r>
              <a:rPr lang="en-US" sz="3600" b="1"/>
              <a:t> Cánh, đôi chân, đuôi.</a:t>
            </a:r>
          </a:p>
        </p:txBody>
      </p:sp>
      <p:sp>
        <p:nvSpPr>
          <p:cNvPr id="26635" name="Rectangle 11"/>
          <p:cNvSpPr>
            <a:spLocks noChangeArrowheads="1"/>
          </p:cNvSpPr>
          <p:nvPr/>
        </p:nvSpPr>
        <p:spPr bwMode="auto">
          <a:xfrm>
            <a:off x="762000" y="1143000"/>
            <a:ext cx="7924800" cy="1190625"/>
          </a:xfrm>
          <a:prstGeom prst="rect">
            <a:avLst/>
          </a:prstGeom>
          <a:noFill/>
          <a:ln w="41275">
            <a:noFill/>
            <a:prstDash val="sysDot"/>
            <a:miter lim="800000"/>
            <a:headEnd/>
            <a:tailEnd/>
          </a:ln>
        </p:spPr>
        <p:txBody>
          <a:bodyPr>
            <a:spAutoFit/>
          </a:bodyPr>
          <a:lstStyle/>
          <a:p>
            <a:r>
              <a:rPr lang="en-US" sz="3600" b="1">
                <a:solidFill>
                  <a:srgbClr val="FF0000"/>
                </a:solidFill>
              </a:rPr>
              <a:t>Chú gà nhà em đã ra dáng một chú gà trống đẹp.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6635"/>
                                        </p:tgtEl>
                                        <p:attrNameLst>
                                          <p:attrName>style.visibility</p:attrName>
                                        </p:attrNameLst>
                                      </p:cBhvr>
                                      <p:to>
                                        <p:strVal val="visible"/>
                                      </p:to>
                                    </p:set>
                                    <p:anim from="(-#ppt_w/2)" to="(#ppt_x)" calcmode="lin" valueType="num">
                                      <p:cBhvr>
                                        <p:cTn id="7" dur="600" fill="hold">
                                          <p:stCondLst>
                                            <p:cond delay="0"/>
                                          </p:stCondLst>
                                        </p:cTn>
                                        <p:tgtEl>
                                          <p:spTgt spid="26635"/>
                                        </p:tgtEl>
                                        <p:attrNameLst>
                                          <p:attrName>ppt_x</p:attrName>
                                        </p:attrNameLst>
                                      </p:cBhvr>
                                    </p:anim>
                                    <p:anim from="0" to="-1.0" calcmode="lin" valueType="num">
                                      <p:cBhvr>
                                        <p:cTn id="8" dur="200" decel="50000" autoRev="1" fill="hold">
                                          <p:stCondLst>
                                            <p:cond delay="600"/>
                                          </p:stCondLst>
                                        </p:cTn>
                                        <p:tgtEl>
                                          <p:spTgt spid="26635"/>
                                        </p:tgtEl>
                                        <p:attrNameLst>
                                          <p:attrName>xshear</p:attrName>
                                        </p:attrNameLst>
                                      </p:cBhvr>
                                    </p:anim>
                                    <p:animScale>
                                      <p:cBhvr>
                                        <p:cTn id="9" dur="200" decel="100000" autoRev="1" fill="hold">
                                          <p:stCondLst>
                                            <p:cond delay="600"/>
                                          </p:stCondLst>
                                        </p:cTn>
                                        <p:tgtEl>
                                          <p:spTgt spid="26635"/>
                                        </p:tgtEl>
                                      </p:cBhvr>
                                      <p:from x="100000" y="100000"/>
                                      <p:to x="80000" y="100000"/>
                                    </p:animScale>
                                    <p:anim by="(#ppt_h/3+#ppt_w*0.1)" calcmode="lin" valueType="num">
                                      <p:cBhvr additive="sum">
                                        <p:cTn id="10" dur="200" decel="100000" autoRev="1" fill="hold">
                                          <p:stCondLst>
                                            <p:cond delay="600"/>
                                          </p:stCondLst>
                                        </p:cTn>
                                        <p:tgtEl>
                                          <p:spTgt spid="26635"/>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26626"/>
                                        </p:tgtEl>
                                        <p:attrNameLst>
                                          <p:attrName>style.visibility</p:attrName>
                                        </p:attrNameLst>
                                      </p:cBhvr>
                                      <p:to>
                                        <p:strVal val="visible"/>
                                      </p:to>
                                    </p:set>
                                    <p:anim from="(-#ppt_w/2)" to="(#ppt_x)" calcmode="lin" valueType="num">
                                      <p:cBhvr>
                                        <p:cTn id="13" dur="600" fill="hold">
                                          <p:stCondLst>
                                            <p:cond delay="0"/>
                                          </p:stCondLst>
                                        </p:cTn>
                                        <p:tgtEl>
                                          <p:spTgt spid="26626"/>
                                        </p:tgtEl>
                                        <p:attrNameLst>
                                          <p:attrName>ppt_x</p:attrName>
                                        </p:attrNameLst>
                                      </p:cBhvr>
                                    </p:anim>
                                    <p:anim from="0" to="-1.0" calcmode="lin" valueType="num">
                                      <p:cBhvr>
                                        <p:cTn id="14" dur="200" decel="50000" autoRev="1" fill="hold">
                                          <p:stCondLst>
                                            <p:cond delay="600"/>
                                          </p:stCondLst>
                                        </p:cTn>
                                        <p:tgtEl>
                                          <p:spTgt spid="26626"/>
                                        </p:tgtEl>
                                        <p:attrNameLst>
                                          <p:attrName>xshear</p:attrName>
                                        </p:attrNameLst>
                                      </p:cBhvr>
                                    </p:anim>
                                    <p:animScale>
                                      <p:cBhvr>
                                        <p:cTn id="15" dur="200" decel="100000" autoRev="1" fill="hold">
                                          <p:stCondLst>
                                            <p:cond delay="600"/>
                                          </p:stCondLst>
                                        </p:cTn>
                                        <p:tgtEl>
                                          <p:spTgt spid="26626"/>
                                        </p:tgtEl>
                                      </p:cBhvr>
                                      <p:from x="100000" y="100000"/>
                                      <p:to x="80000" y="100000"/>
                                    </p:animScale>
                                    <p:anim by="(#ppt_h/3+#ppt_w*0.1)" calcmode="lin" valueType="num">
                                      <p:cBhvr additive="sum">
                                        <p:cTn id="16" dur="200" decel="100000" autoRev="1" fill="hold">
                                          <p:stCondLst>
                                            <p:cond delay="600"/>
                                          </p:stCondLst>
                                        </p:cTn>
                                        <p:tgtEl>
                                          <p:spTgt spid="26626"/>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1" presetClass="entr" presetSubtype="0" fill="hold" grpId="0" nodeType="clickEffect">
                                  <p:stCondLst>
                                    <p:cond delay="0"/>
                                  </p:stCondLst>
                                  <p:childTnLst>
                                    <p:set>
                                      <p:cBhvr>
                                        <p:cTn id="20" dur="1" fill="hold">
                                          <p:stCondLst>
                                            <p:cond delay="0"/>
                                          </p:stCondLst>
                                        </p:cTn>
                                        <p:tgtEl>
                                          <p:spTgt spid="26629"/>
                                        </p:tgtEl>
                                        <p:attrNameLst>
                                          <p:attrName>style.visibility</p:attrName>
                                        </p:attrNameLst>
                                      </p:cBhvr>
                                      <p:to>
                                        <p:strVal val="visible"/>
                                      </p:to>
                                    </p:set>
                                    <p:animEffect transition="in" filter="fade">
                                      <p:cBhvr>
                                        <p:cTn id="21" dur="770" decel="100000"/>
                                        <p:tgtEl>
                                          <p:spTgt spid="26629"/>
                                        </p:tgtEl>
                                      </p:cBhvr>
                                    </p:animEffect>
                                    <p:animScale>
                                      <p:cBhvr>
                                        <p:cTn id="22" dur="770" decel="100000"/>
                                        <p:tgtEl>
                                          <p:spTgt spid="26629"/>
                                        </p:tgtEl>
                                      </p:cBhvr>
                                      <p:from x="10000" y="10000"/>
                                      <p:to x="200000" y="450000"/>
                                    </p:animScale>
                                    <p:animScale>
                                      <p:cBhvr>
                                        <p:cTn id="23" dur="1230" accel="100000" fill="hold">
                                          <p:stCondLst>
                                            <p:cond delay="770"/>
                                          </p:stCondLst>
                                        </p:cTn>
                                        <p:tgtEl>
                                          <p:spTgt spid="26629"/>
                                        </p:tgtEl>
                                      </p:cBhvr>
                                      <p:from x="200000" y="450000"/>
                                      <p:to x="100000" y="100000"/>
                                    </p:animScale>
                                    <p:set>
                                      <p:cBhvr>
                                        <p:cTn id="24" dur="770" fill="hold"/>
                                        <p:tgtEl>
                                          <p:spTgt spid="26629"/>
                                        </p:tgtEl>
                                        <p:attrNameLst>
                                          <p:attrName>ppt_x</p:attrName>
                                        </p:attrNameLst>
                                      </p:cBhvr>
                                      <p:to>
                                        <p:strVal val="(0.5)"/>
                                      </p:to>
                                    </p:set>
                                    <p:anim from="(0.5)" to="(#ppt_x)" calcmode="lin" valueType="num">
                                      <p:cBhvr>
                                        <p:cTn id="25" dur="1230" accel="100000" fill="hold">
                                          <p:stCondLst>
                                            <p:cond delay="770"/>
                                          </p:stCondLst>
                                        </p:cTn>
                                        <p:tgtEl>
                                          <p:spTgt spid="26629"/>
                                        </p:tgtEl>
                                        <p:attrNameLst>
                                          <p:attrName>ppt_x</p:attrName>
                                        </p:attrNameLst>
                                      </p:cBhvr>
                                    </p:anim>
                                    <p:set>
                                      <p:cBhvr>
                                        <p:cTn id="26" dur="770" fill="hold"/>
                                        <p:tgtEl>
                                          <p:spTgt spid="26629"/>
                                        </p:tgtEl>
                                        <p:attrNameLst>
                                          <p:attrName>ppt_y</p:attrName>
                                        </p:attrNameLst>
                                      </p:cBhvr>
                                      <p:to>
                                        <p:strVal val="(#ppt_y+0.4)"/>
                                      </p:to>
                                    </p:set>
                                    <p:anim from="(#ppt_y+0.4)" to="(#ppt_y)" calcmode="lin" valueType="num">
                                      <p:cBhvr>
                                        <p:cTn id="27" dur="1230" accel="100000" fill="hold">
                                          <p:stCondLst>
                                            <p:cond delay="770"/>
                                          </p:stCondLst>
                                        </p:cTn>
                                        <p:tgtEl>
                                          <p:spTgt spid="2662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9" grpId="0"/>
      <p:bldP spid="266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ChangeArrowheads="1"/>
          </p:cNvSpPr>
          <p:nvPr/>
        </p:nvSpPr>
        <p:spPr bwMode="auto">
          <a:xfrm>
            <a:off x="0" y="0"/>
            <a:ext cx="9144000" cy="1190625"/>
          </a:xfrm>
          <a:prstGeom prst="rect">
            <a:avLst/>
          </a:prstGeom>
          <a:noFill/>
          <a:ln w="41275">
            <a:noFill/>
            <a:prstDash val="sysDot"/>
            <a:miter lim="800000"/>
            <a:headEnd/>
            <a:tailEnd/>
          </a:ln>
        </p:spPr>
        <p:txBody>
          <a:bodyPr>
            <a:spAutoFit/>
          </a:bodyPr>
          <a:lstStyle/>
          <a:p>
            <a:r>
              <a:rPr lang="en-US" sz="3600" b="1">
                <a:solidFill>
                  <a:srgbClr val="000099"/>
                </a:solidFill>
              </a:rPr>
              <a:t>Chú gà nhà em đã ra dáng một chú gà trống đẹp.</a:t>
            </a:r>
          </a:p>
        </p:txBody>
      </p:sp>
      <p:sp>
        <p:nvSpPr>
          <p:cNvPr id="43012" name="Rectangle 4"/>
          <p:cNvSpPr>
            <a:spLocks noChangeArrowheads="1"/>
          </p:cNvSpPr>
          <p:nvPr/>
        </p:nvSpPr>
        <p:spPr bwMode="auto">
          <a:xfrm>
            <a:off x="0" y="1676400"/>
            <a:ext cx="3429000" cy="4486275"/>
          </a:xfrm>
          <a:prstGeom prst="rect">
            <a:avLst/>
          </a:prstGeom>
          <a:noFill/>
          <a:ln w="41275">
            <a:noFill/>
            <a:prstDash val="sysDot"/>
            <a:miter lim="800000"/>
            <a:headEnd/>
            <a:tailEnd/>
          </a:ln>
        </p:spPr>
        <p:txBody>
          <a:bodyPr>
            <a:spAutoFit/>
          </a:bodyPr>
          <a:lstStyle/>
          <a:p>
            <a:pPr>
              <a:buFontTx/>
              <a:buChar char="-"/>
            </a:pPr>
            <a:r>
              <a:rPr lang="en-US" sz="3600" b="1"/>
              <a:t>Thân hình:</a:t>
            </a:r>
          </a:p>
          <a:p>
            <a:pPr>
              <a:buFontTx/>
              <a:buChar char="-"/>
            </a:pPr>
            <a:r>
              <a:rPr lang="en-US" sz="3600" b="1"/>
              <a:t> Bộ lông: </a:t>
            </a:r>
          </a:p>
          <a:p>
            <a:pPr>
              <a:buFontTx/>
              <a:buChar char="-"/>
            </a:pPr>
            <a:r>
              <a:rPr lang="en-US" sz="3600" b="1"/>
              <a:t>Cái đầu: </a:t>
            </a:r>
          </a:p>
          <a:p>
            <a:r>
              <a:rPr lang="en-US" sz="3600" b="1"/>
              <a:t>       + Mào:</a:t>
            </a:r>
          </a:p>
          <a:p>
            <a:r>
              <a:rPr lang="en-US" sz="3600" b="1"/>
              <a:t>       + Mắt:</a:t>
            </a:r>
          </a:p>
          <a:p>
            <a:r>
              <a:rPr lang="en-US" sz="3600" b="1"/>
              <a:t>-  Cánh: </a:t>
            </a:r>
          </a:p>
          <a:p>
            <a:r>
              <a:rPr lang="en-US" sz="3600" b="1"/>
              <a:t>- Đôi chân:</a:t>
            </a:r>
          </a:p>
          <a:p>
            <a:pPr>
              <a:buFontTx/>
              <a:buChar char="-"/>
            </a:pPr>
            <a:r>
              <a:rPr lang="en-US" sz="3600" b="1"/>
              <a:t> Đuôi:</a:t>
            </a:r>
          </a:p>
        </p:txBody>
      </p:sp>
      <p:sp>
        <p:nvSpPr>
          <p:cNvPr id="43014" name="Rectangle 6"/>
          <p:cNvSpPr>
            <a:spLocks noChangeArrowheads="1"/>
          </p:cNvSpPr>
          <p:nvPr/>
        </p:nvSpPr>
        <p:spPr bwMode="auto">
          <a:xfrm>
            <a:off x="2209800" y="2286000"/>
            <a:ext cx="6734175" cy="641350"/>
          </a:xfrm>
          <a:prstGeom prst="rect">
            <a:avLst/>
          </a:prstGeom>
          <a:noFill/>
          <a:ln w="9525">
            <a:noFill/>
            <a:miter lim="800000"/>
            <a:headEnd/>
            <a:tailEnd/>
          </a:ln>
        </p:spPr>
        <p:txBody>
          <a:bodyPr wrap="none">
            <a:spAutoFit/>
          </a:bodyPr>
          <a:lstStyle/>
          <a:p>
            <a:r>
              <a:rPr lang="en-US" sz="3600" b="1"/>
              <a:t>Bóng mượt, màu sắc pha trộn</a:t>
            </a:r>
          </a:p>
        </p:txBody>
      </p:sp>
      <p:sp>
        <p:nvSpPr>
          <p:cNvPr id="43015" name="Rectangle 7"/>
          <p:cNvSpPr>
            <a:spLocks noChangeArrowheads="1"/>
          </p:cNvSpPr>
          <p:nvPr/>
        </p:nvSpPr>
        <p:spPr bwMode="auto">
          <a:xfrm>
            <a:off x="2590800" y="3886200"/>
            <a:ext cx="5011738" cy="641350"/>
          </a:xfrm>
          <a:prstGeom prst="rect">
            <a:avLst/>
          </a:prstGeom>
          <a:noFill/>
          <a:ln w="9525">
            <a:noFill/>
            <a:miter lim="800000"/>
            <a:headEnd/>
            <a:tailEnd/>
          </a:ln>
        </p:spPr>
        <p:txBody>
          <a:bodyPr wrap="none">
            <a:spAutoFit/>
          </a:bodyPr>
          <a:lstStyle/>
          <a:p>
            <a:r>
              <a:rPr lang="en-US" sz="3600" b="1"/>
              <a:t>Đen như hai hạt nhãn.</a:t>
            </a:r>
          </a:p>
        </p:txBody>
      </p:sp>
      <p:sp>
        <p:nvSpPr>
          <p:cNvPr id="43016" name="Rectangle 8"/>
          <p:cNvSpPr>
            <a:spLocks noChangeArrowheads="1"/>
          </p:cNvSpPr>
          <p:nvPr/>
        </p:nvSpPr>
        <p:spPr bwMode="auto">
          <a:xfrm>
            <a:off x="2667000" y="4419600"/>
            <a:ext cx="4681538" cy="641350"/>
          </a:xfrm>
          <a:prstGeom prst="rect">
            <a:avLst/>
          </a:prstGeom>
          <a:noFill/>
          <a:ln w="9525">
            <a:noFill/>
            <a:miter lim="800000"/>
            <a:headEnd/>
            <a:tailEnd/>
          </a:ln>
        </p:spPr>
        <p:txBody>
          <a:bodyPr wrap="none">
            <a:spAutoFit/>
          </a:bodyPr>
          <a:lstStyle/>
          <a:p>
            <a:r>
              <a:rPr lang="en-US" sz="3600" b="1"/>
              <a:t>Như hai vỏ sò úp lại.</a:t>
            </a:r>
          </a:p>
        </p:txBody>
      </p:sp>
      <p:sp>
        <p:nvSpPr>
          <p:cNvPr id="43017" name="Rectangle 9"/>
          <p:cNvSpPr>
            <a:spLocks noChangeArrowheads="1"/>
          </p:cNvSpPr>
          <p:nvPr/>
        </p:nvSpPr>
        <p:spPr bwMode="auto">
          <a:xfrm>
            <a:off x="2667000" y="1676400"/>
            <a:ext cx="4754563" cy="641350"/>
          </a:xfrm>
          <a:prstGeom prst="rect">
            <a:avLst/>
          </a:prstGeom>
          <a:noFill/>
          <a:ln w="9525">
            <a:noFill/>
            <a:miter lim="800000"/>
            <a:headEnd/>
            <a:tailEnd/>
          </a:ln>
        </p:spPr>
        <p:txBody>
          <a:bodyPr wrap="none">
            <a:spAutoFit/>
          </a:bodyPr>
          <a:lstStyle/>
          <a:p>
            <a:r>
              <a:rPr lang="en-US" sz="3600" b="1"/>
              <a:t>To như cái ấm nước.</a:t>
            </a:r>
          </a:p>
        </p:txBody>
      </p:sp>
      <p:sp>
        <p:nvSpPr>
          <p:cNvPr id="43018" name="Rectangle 10"/>
          <p:cNvSpPr>
            <a:spLocks noChangeArrowheads="1"/>
          </p:cNvSpPr>
          <p:nvPr/>
        </p:nvSpPr>
        <p:spPr bwMode="auto">
          <a:xfrm>
            <a:off x="2667000" y="4953000"/>
            <a:ext cx="4019550" cy="641350"/>
          </a:xfrm>
          <a:prstGeom prst="rect">
            <a:avLst/>
          </a:prstGeom>
          <a:noFill/>
          <a:ln w="9525">
            <a:noFill/>
            <a:miter lim="800000"/>
            <a:headEnd/>
            <a:tailEnd/>
          </a:ln>
        </p:spPr>
        <p:txBody>
          <a:bodyPr wrap="none">
            <a:spAutoFit/>
          </a:bodyPr>
          <a:lstStyle/>
          <a:p>
            <a:r>
              <a:rPr lang="en-US" sz="3600" b="1"/>
              <a:t>Cao, to thật khỏe.</a:t>
            </a:r>
          </a:p>
        </p:txBody>
      </p:sp>
      <p:sp>
        <p:nvSpPr>
          <p:cNvPr id="43019" name="Rectangle 11"/>
          <p:cNvSpPr>
            <a:spLocks noChangeArrowheads="1"/>
          </p:cNvSpPr>
          <p:nvPr/>
        </p:nvSpPr>
        <p:spPr bwMode="auto">
          <a:xfrm>
            <a:off x="2514600" y="5562600"/>
            <a:ext cx="6356350" cy="641350"/>
          </a:xfrm>
          <a:prstGeom prst="rect">
            <a:avLst/>
          </a:prstGeom>
          <a:noFill/>
          <a:ln w="9525">
            <a:noFill/>
            <a:miter lim="800000"/>
            <a:headEnd/>
            <a:tailEnd/>
          </a:ln>
        </p:spPr>
        <p:txBody>
          <a:bodyPr wrap="none">
            <a:spAutoFit/>
          </a:bodyPr>
          <a:lstStyle/>
          <a:p>
            <a:r>
              <a:rPr lang="en-US" sz="3600" b="1"/>
              <a:t>Cao vồng lên đầy kiêu hãnh.</a:t>
            </a:r>
          </a:p>
        </p:txBody>
      </p:sp>
      <p:sp>
        <p:nvSpPr>
          <p:cNvPr id="43020" name="Rectangle 12"/>
          <p:cNvSpPr>
            <a:spLocks noChangeArrowheads="1"/>
          </p:cNvSpPr>
          <p:nvPr/>
        </p:nvSpPr>
        <p:spPr bwMode="auto">
          <a:xfrm>
            <a:off x="2590800" y="3352800"/>
            <a:ext cx="4529138" cy="641350"/>
          </a:xfrm>
          <a:prstGeom prst="rect">
            <a:avLst/>
          </a:prstGeom>
          <a:noFill/>
          <a:ln w="9525">
            <a:noFill/>
            <a:miter lim="800000"/>
            <a:headEnd/>
            <a:tailEnd/>
          </a:ln>
        </p:spPr>
        <p:txBody>
          <a:bodyPr wrap="none">
            <a:spAutoFit/>
          </a:bodyPr>
          <a:lstStyle/>
          <a:p>
            <a:r>
              <a:rPr lang="en-US" sz="3600" b="1"/>
              <a:t>Đỏ rực trông oai vệ.</a:t>
            </a:r>
          </a:p>
        </p:txBody>
      </p:sp>
      <p:pic>
        <p:nvPicPr>
          <p:cNvPr id="43021" name="imgb" descr="cock2"/>
          <p:cNvPicPr>
            <a:picLocks noChangeAspect="1" noChangeArrowheads="1"/>
          </p:cNvPicPr>
          <p:nvPr/>
        </p:nvPicPr>
        <p:blipFill>
          <a:blip r:embed="rId2"/>
          <a:srcRect/>
          <a:stretch>
            <a:fillRect/>
          </a:stretch>
        </p:blipFill>
        <p:spPr bwMode="auto">
          <a:xfrm>
            <a:off x="2438400" y="627063"/>
            <a:ext cx="6705600" cy="62309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3021"/>
                                        </p:tgtEl>
                                        <p:attrNameLst>
                                          <p:attrName>style.visibility</p:attrName>
                                        </p:attrNameLst>
                                      </p:cBhvr>
                                      <p:to>
                                        <p:strVal val="visible"/>
                                      </p:to>
                                    </p:set>
                                    <p:animEffect transition="in" filter="fade">
                                      <p:cBhvr>
                                        <p:cTn id="7" dur="770" decel="100000"/>
                                        <p:tgtEl>
                                          <p:spTgt spid="43021"/>
                                        </p:tgtEl>
                                      </p:cBhvr>
                                    </p:animEffect>
                                    <p:animScale>
                                      <p:cBhvr>
                                        <p:cTn id="8" dur="770" decel="100000"/>
                                        <p:tgtEl>
                                          <p:spTgt spid="43021"/>
                                        </p:tgtEl>
                                      </p:cBhvr>
                                      <p:from x="10000" y="10000"/>
                                      <p:to x="200000" y="450000"/>
                                    </p:animScale>
                                    <p:animScale>
                                      <p:cBhvr>
                                        <p:cTn id="9" dur="1230" accel="100000" fill="hold">
                                          <p:stCondLst>
                                            <p:cond delay="770"/>
                                          </p:stCondLst>
                                        </p:cTn>
                                        <p:tgtEl>
                                          <p:spTgt spid="43021"/>
                                        </p:tgtEl>
                                      </p:cBhvr>
                                      <p:from x="200000" y="450000"/>
                                      <p:to x="100000" y="100000"/>
                                    </p:animScale>
                                    <p:set>
                                      <p:cBhvr>
                                        <p:cTn id="10" dur="770" fill="hold"/>
                                        <p:tgtEl>
                                          <p:spTgt spid="43021"/>
                                        </p:tgtEl>
                                        <p:attrNameLst>
                                          <p:attrName>ppt_x</p:attrName>
                                        </p:attrNameLst>
                                      </p:cBhvr>
                                      <p:to>
                                        <p:strVal val="(0.5)"/>
                                      </p:to>
                                    </p:set>
                                    <p:anim from="(0.5)" to="(#ppt_x)" calcmode="lin" valueType="num">
                                      <p:cBhvr>
                                        <p:cTn id="11" dur="1230" accel="100000" fill="hold">
                                          <p:stCondLst>
                                            <p:cond delay="770"/>
                                          </p:stCondLst>
                                        </p:cTn>
                                        <p:tgtEl>
                                          <p:spTgt spid="43021"/>
                                        </p:tgtEl>
                                        <p:attrNameLst>
                                          <p:attrName>ppt_x</p:attrName>
                                        </p:attrNameLst>
                                      </p:cBhvr>
                                    </p:anim>
                                    <p:set>
                                      <p:cBhvr>
                                        <p:cTn id="12" dur="770" fill="hold"/>
                                        <p:tgtEl>
                                          <p:spTgt spid="43021"/>
                                        </p:tgtEl>
                                        <p:attrNameLst>
                                          <p:attrName>ppt_y</p:attrName>
                                        </p:attrNameLst>
                                      </p:cBhvr>
                                      <p:to>
                                        <p:strVal val="(#ppt_y+0.4)"/>
                                      </p:to>
                                    </p:set>
                                    <p:anim from="(#ppt_y+0.4)" to="(#ppt_y)" calcmode="lin" valueType="num">
                                      <p:cBhvr>
                                        <p:cTn id="13" dur="1230" accel="100000" fill="hold">
                                          <p:stCondLst>
                                            <p:cond delay="770"/>
                                          </p:stCondLst>
                                        </p:cTn>
                                        <p:tgtEl>
                                          <p:spTgt spid="43021"/>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43012"/>
                                        </p:tgtEl>
                                        <p:attrNameLst>
                                          <p:attrName>style.visibility</p:attrName>
                                        </p:attrNameLst>
                                      </p:cBhvr>
                                      <p:to>
                                        <p:strVal val="visible"/>
                                      </p:to>
                                    </p:set>
                                    <p:animEffect transition="in" filter="fade">
                                      <p:cBhvr>
                                        <p:cTn id="16" dur="770" decel="100000"/>
                                        <p:tgtEl>
                                          <p:spTgt spid="43012"/>
                                        </p:tgtEl>
                                      </p:cBhvr>
                                    </p:animEffect>
                                    <p:animScale>
                                      <p:cBhvr>
                                        <p:cTn id="17" dur="770" decel="100000"/>
                                        <p:tgtEl>
                                          <p:spTgt spid="43012"/>
                                        </p:tgtEl>
                                      </p:cBhvr>
                                      <p:from x="10000" y="10000"/>
                                      <p:to x="200000" y="450000"/>
                                    </p:animScale>
                                    <p:animScale>
                                      <p:cBhvr>
                                        <p:cTn id="18" dur="1230" accel="100000" fill="hold">
                                          <p:stCondLst>
                                            <p:cond delay="770"/>
                                          </p:stCondLst>
                                        </p:cTn>
                                        <p:tgtEl>
                                          <p:spTgt spid="43012"/>
                                        </p:tgtEl>
                                      </p:cBhvr>
                                      <p:from x="200000" y="450000"/>
                                      <p:to x="100000" y="100000"/>
                                    </p:animScale>
                                    <p:set>
                                      <p:cBhvr>
                                        <p:cTn id="19" dur="770" fill="hold"/>
                                        <p:tgtEl>
                                          <p:spTgt spid="43012"/>
                                        </p:tgtEl>
                                        <p:attrNameLst>
                                          <p:attrName>ppt_x</p:attrName>
                                        </p:attrNameLst>
                                      </p:cBhvr>
                                      <p:to>
                                        <p:strVal val="(0.5)"/>
                                      </p:to>
                                    </p:set>
                                    <p:anim from="(0.5)" to="(#ppt_x)" calcmode="lin" valueType="num">
                                      <p:cBhvr>
                                        <p:cTn id="20" dur="1230" accel="100000" fill="hold">
                                          <p:stCondLst>
                                            <p:cond delay="770"/>
                                          </p:stCondLst>
                                        </p:cTn>
                                        <p:tgtEl>
                                          <p:spTgt spid="43012"/>
                                        </p:tgtEl>
                                        <p:attrNameLst>
                                          <p:attrName>ppt_x</p:attrName>
                                        </p:attrNameLst>
                                      </p:cBhvr>
                                    </p:anim>
                                    <p:set>
                                      <p:cBhvr>
                                        <p:cTn id="21" dur="770" fill="hold"/>
                                        <p:tgtEl>
                                          <p:spTgt spid="43012"/>
                                        </p:tgtEl>
                                        <p:attrNameLst>
                                          <p:attrName>ppt_y</p:attrName>
                                        </p:attrNameLst>
                                      </p:cBhvr>
                                      <p:to>
                                        <p:strVal val="(#ppt_y+0.4)"/>
                                      </p:to>
                                    </p:set>
                                    <p:anim from="(#ppt_y+0.4)" to="(#ppt_y)" calcmode="lin" valueType="num">
                                      <p:cBhvr>
                                        <p:cTn id="22" dur="1230" accel="100000" fill="hold">
                                          <p:stCondLst>
                                            <p:cond delay="770"/>
                                          </p:stCondLst>
                                        </p:cTn>
                                        <p:tgtEl>
                                          <p:spTgt spid="43012"/>
                                        </p:tgtEl>
                                        <p:attrNameLst>
                                          <p:attrName>ppt_y</p:attrName>
                                        </p:attrNameLst>
                                      </p:cBhvr>
                                    </p:anim>
                                  </p:childTnLst>
                                </p:cTn>
                              </p:par>
                              <p:par>
                                <p:cTn id="23" presetID="51" presetClass="entr" presetSubtype="0" fill="hold" grpId="0" nodeType="withEffect">
                                  <p:stCondLst>
                                    <p:cond delay="0"/>
                                  </p:stCondLst>
                                  <p:childTnLst>
                                    <p:set>
                                      <p:cBhvr>
                                        <p:cTn id="24" dur="1" fill="hold">
                                          <p:stCondLst>
                                            <p:cond delay="0"/>
                                          </p:stCondLst>
                                        </p:cTn>
                                        <p:tgtEl>
                                          <p:spTgt spid="43011"/>
                                        </p:tgtEl>
                                        <p:attrNameLst>
                                          <p:attrName>style.visibility</p:attrName>
                                        </p:attrNameLst>
                                      </p:cBhvr>
                                      <p:to>
                                        <p:strVal val="visible"/>
                                      </p:to>
                                    </p:set>
                                    <p:animEffect transition="in" filter="fade">
                                      <p:cBhvr>
                                        <p:cTn id="25" dur="770" decel="100000"/>
                                        <p:tgtEl>
                                          <p:spTgt spid="43011"/>
                                        </p:tgtEl>
                                      </p:cBhvr>
                                    </p:animEffect>
                                    <p:animScale>
                                      <p:cBhvr>
                                        <p:cTn id="26" dur="770" decel="100000"/>
                                        <p:tgtEl>
                                          <p:spTgt spid="43011"/>
                                        </p:tgtEl>
                                      </p:cBhvr>
                                      <p:from x="10000" y="10000"/>
                                      <p:to x="200000" y="450000"/>
                                    </p:animScale>
                                    <p:animScale>
                                      <p:cBhvr>
                                        <p:cTn id="27" dur="1230" accel="100000" fill="hold">
                                          <p:stCondLst>
                                            <p:cond delay="770"/>
                                          </p:stCondLst>
                                        </p:cTn>
                                        <p:tgtEl>
                                          <p:spTgt spid="43011"/>
                                        </p:tgtEl>
                                      </p:cBhvr>
                                      <p:from x="200000" y="450000"/>
                                      <p:to x="100000" y="100000"/>
                                    </p:animScale>
                                    <p:set>
                                      <p:cBhvr>
                                        <p:cTn id="28" dur="770" fill="hold"/>
                                        <p:tgtEl>
                                          <p:spTgt spid="43011"/>
                                        </p:tgtEl>
                                        <p:attrNameLst>
                                          <p:attrName>ppt_x</p:attrName>
                                        </p:attrNameLst>
                                      </p:cBhvr>
                                      <p:to>
                                        <p:strVal val="(0.5)"/>
                                      </p:to>
                                    </p:set>
                                    <p:anim from="(0.5)" to="(#ppt_x)" calcmode="lin" valueType="num">
                                      <p:cBhvr>
                                        <p:cTn id="29" dur="1230" accel="100000" fill="hold">
                                          <p:stCondLst>
                                            <p:cond delay="770"/>
                                          </p:stCondLst>
                                        </p:cTn>
                                        <p:tgtEl>
                                          <p:spTgt spid="43011"/>
                                        </p:tgtEl>
                                        <p:attrNameLst>
                                          <p:attrName>ppt_x</p:attrName>
                                        </p:attrNameLst>
                                      </p:cBhvr>
                                    </p:anim>
                                    <p:set>
                                      <p:cBhvr>
                                        <p:cTn id="30" dur="770" fill="hold"/>
                                        <p:tgtEl>
                                          <p:spTgt spid="43011"/>
                                        </p:tgtEl>
                                        <p:attrNameLst>
                                          <p:attrName>ppt_y</p:attrName>
                                        </p:attrNameLst>
                                      </p:cBhvr>
                                      <p:to>
                                        <p:strVal val="(#ppt_y+0.4)"/>
                                      </p:to>
                                    </p:set>
                                    <p:anim from="(#ppt_y+0.4)" to="(#ppt_y)" calcmode="lin" valueType="num">
                                      <p:cBhvr>
                                        <p:cTn id="31" dur="1230" accel="100000" fill="hold">
                                          <p:stCondLst>
                                            <p:cond delay="770"/>
                                          </p:stCondLst>
                                        </p:cTn>
                                        <p:tgtEl>
                                          <p:spTgt spid="43011"/>
                                        </p:tgtEl>
                                        <p:attrNameLst>
                                          <p:attrName>ppt_y</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xit" presetSubtype="26" fill="hold" nodeType="clickEffect">
                                  <p:stCondLst>
                                    <p:cond delay="0"/>
                                  </p:stCondLst>
                                  <p:childTnLst>
                                    <p:animEffect transition="out" filter="barn(inHorizontal)">
                                      <p:cBhvr>
                                        <p:cTn id="35" dur="500"/>
                                        <p:tgtEl>
                                          <p:spTgt spid="43021"/>
                                        </p:tgtEl>
                                      </p:cBhvr>
                                    </p:animEffect>
                                    <p:set>
                                      <p:cBhvr>
                                        <p:cTn id="36" dur="1" fill="hold">
                                          <p:stCondLst>
                                            <p:cond delay="499"/>
                                          </p:stCondLst>
                                        </p:cTn>
                                        <p:tgtEl>
                                          <p:spTgt spid="43021"/>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43017"/>
                                        </p:tgtEl>
                                        <p:attrNameLst>
                                          <p:attrName>style.visibility</p:attrName>
                                        </p:attrNameLst>
                                      </p:cBhvr>
                                      <p:to>
                                        <p:strVal val="visible"/>
                                      </p:to>
                                    </p:set>
                                    <p:animEffect transition="in" filter="diamond(in)">
                                      <p:cBhvr>
                                        <p:cTn id="41" dur="2000"/>
                                        <p:tgtEl>
                                          <p:spTgt spid="4301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26" fill="hold" nodeType="clickEffect">
                                  <p:stCondLst>
                                    <p:cond delay="0"/>
                                  </p:stCondLst>
                                  <p:childTnLst>
                                    <p:set>
                                      <p:cBhvr>
                                        <p:cTn id="45" dur="1" fill="hold">
                                          <p:stCondLst>
                                            <p:cond delay="0"/>
                                          </p:stCondLst>
                                        </p:cTn>
                                        <p:tgtEl>
                                          <p:spTgt spid="43021"/>
                                        </p:tgtEl>
                                        <p:attrNameLst>
                                          <p:attrName>style.visibility</p:attrName>
                                        </p:attrNameLst>
                                      </p:cBhvr>
                                      <p:to>
                                        <p:strVal val="visible"/>
                                      </p:to>
                                    </p:set>
                                    <p:animEffect transition="in" filter="barn(inHorizontal)">
                                      <p:cBhvr>
                                        <p:cTn id="46" dur="500"/>
                                        <p:tgtEl>
                                          <p:spTgt spid="4302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xit" presetSubtype="26" fill="hold" nodeType="clickEffect">
                                  <p:stCondLst>
                                    <p:cond delay="0"/>
                                  </p:stCondLst>
                                  <p:childTnLst>
                                    <p:animEffect transition="out" filter="barn(inHorizontal)">
                                      <p:cBhvr>
                                        <p:cTn id="50" dur="500"/>
                                        <p:tgtEl>
                                          <p:spTgt spid="43021"/>
                                        </p:tgtEl>
                                      </p:cBhvr>
                                    </p:animEffect>
                                    <p:set>
                                      <p:cBhvr>
                                        <p:cTn id="51" dur="1" fill="hold">
                                          <p:stCondLst>
                                            <p:cond delay="499"/>
                                          </p:stCondLst>
                                        </p:cTn>
                                        <p:tgtEl>
                                          <p:spTgt spid="43021"/>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34" presetClass="entr" presetSubtype="0" fill="hold" grpId="0" nodeType="clickEffect">
                                  <p:stCondLst>
                                    <p:cond delay="0"/>
                                  </p:stCondLst>
                                  <p:childTnLst>
                                    <p:set>
                                      <p:cBhvr>
                                        <p:cTn id="55" dur="1" fill="hold">
                                          <p:stCondLst>
                                            <p:cond delay="0"/>
                                          </p:stCondLst>
                                        </p:cTn>
                                        <p:tgtEl>
                                          <p:spTgt spid="43014"/>
                                        </p:tgtEl>
                                        <p:attrNameLst>
                                          <p:attrName>style.visibility</p:attrName>
                                        </p:attrNameLst>
                                      </p:cBhvr>
                                      <p:to>
                                        <p:strVal val="visible"/>
                                      </p:to>
                                    </p:set>
                                    <p:anim from="(-#ppt_w/2)" to="(#ppt_x)" calcmode="lin" valueType="num">
                                      <p:cBhvr>
                                        <p:cTn id="56" dur="600" fill="hold">
                                          <p:stCondLst>
                                            <p:cond delay="0"/>
                                          </p:stCondLst>
                                        </p:cTn>
                                        <p:tgtEl>
                                          <p:spTgt spid="43014"/>
                                        </p:tgtEl>
                                        <p:attrNameLst>
                                          <p:attrName>ppt_x</p:attrName>
                                        </p:attrNameLst>
                                      </p:cBhvr>
                                    </p:anim>
                                    <p:anim from="0" to="-1.0" calcmode="lin" valueType="num">
                                      <p:cBhvr>
                                        <p:cTn id="57" dur="200" decel="50000" autoRev="1" fill="hold">
                                          <p:stCondLst>
                                            <p:cond delay="600"/>
                                          </p:stCondLst>
                                        </p:cTn>
                                        <p:tgtEl>
                                          <p:spTgt spid="43014"/>
                                        </p:tgtEl>
                                        <p:attrNameLst>
                                          <p:attrName>xshear</p:attrName>
                                        </p:attrNameLst>
                                      </p:cBhvr>
                                    </p:anim>
                                    <p:animScale>
                                      <p:cBhvr>
                                        <p:cTn id="58" dur="200" decel="100000" autoRev="1" fill="hold">
                                          <p:stCondLst>
                                            <p:cond delay="600"/>
                                          </p:stCondLst>
                                        </p:cTn>
                                        <p:tgtEl>
                                          <p:spTgt spid="43014"/>
                                        </p:tgtEl>
                                      </p:cBhvr>
                                      <p:from x="100000" y="100000"/>
                                      <p:to x="80000" y="100000"/>
                                    </p:animScale>
                                    <p:anim by="(#ppt_h/3+#ppt_w*0.1)" calcmode="lin" valueType="num">
                                      <p:cBhvr additive="sum">
                                        <p:cTn id="59" dur="200" decel="100000" autoRev="1" fill="hold">
                                          <p:stCondLst>
                                            <p:cond delay="600"/>
                                          </p:stCondLst>
                                        </p:cTn>
                                        <p:tgtEl>
                                          <p:spTgt spid="43014"/>
                                        </p:tgtEl>
                                        <p:attrNameLst>
                                          <p:attrName>ppt_x</p:attrName>
                                        </p:attrNameLst>
                                      </p:cBhvr>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16" presetClass="entr" presetSubtype="26" fill="hold" nodeType="clickEffect">
                                  <p:stCondLst>
                                    <p:cond delay="0"/>
                                  </p:stCondLst>
                                  <p:childTnLst>
                                    <p:set>
                                      <p:cBhvr>
                                        <p:cTn id="63" dur="1" fill="hold">
                                          <p:stCondLst>
                                            <p:cond delay="0"/>
                                          </p:stCondLst>
                                        </p:cTn>
                                        <p:tgtEl>
                                          <p:spTgt spid="43021"/>
                                        </p:tgtEl>
                                        <p:attrNameLst>
                                          <p:attrName>style.visibility</p:attrName>
                                        </p:attrNameLst>
                                      </p:cBhvr>
                                      <p:to>
                                        <p:strVal val="visible"/>
                                      </p:to>
                                    </p:set>
                                    <p:animEffect transition="in" filter="barn(inHorizontal)">
                                      <p:cBhvr>
                                        <p:cTn id="64" dur="500"/>
                                        <p:tgtEl>
                                          <p:spTgt spid="4302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6" presetClass="exit" presetSubtype="26" fill="hold" nodeType="clickEffect">
                                  <p:stCondLst>
                                    <p:cond delay="0"/>
                                  </p:stCondLst>
                                  <p:childTnLst>
                                    <p:animEffect transition="out" filter="barn(inHorizontal)">
                                      <p:cBhvr>
                                        <p:cTn id="68" dur="500"/>
                                        <p:tgtEl>
                                          <p:spTgt spid="43021"/>
                                        </p:tgtEl>
                                      </p:cBhvr>
                                    </p:animEffect>
                                    <p:set>
                                      <p:cBhvr>
                                        <p:cTn id="69" dur="1" fill="hold">
                                          <p:stCondLst>
                                            <p:cond delay="499"/>
                                          </p:stCondLst>
                                        </p:cTn>
                                        <p:tgtEl>
                                          <p:spTgt spid="43021"/>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34" presetClass="entr" presetSubtype="0" fill="hold" grpId="0" nodeType="clickEffect">
                                  <p:stCondLst>
                                    <p:cond delay="0"/>
                                  </p:stCondLst>
                                  <p:childTnLst>
                                    <p:set>
                                      <p:cBhvr>
                                        <p:cTn id="73" dur="1" fill="hold">
                                          <p:stCondLst>
                                            <p:cond delay="0"/>
                                          </p:stCondLst>
                                        </p:cTn>
                                        <p:tgtEl>
                                          <p:spTgt spid="43020"/>
                                        </p:tgtEl>
                                        <p:attrNameLst>
                                          <p:attrName>style.visibility</p:attrName>
                                        </p:attrNameLst>
                                      </p:cBhvr>
                                      <p:to>
                                        <p:strVal val="visible"/>
                                      </p:to>
                                    </p:set>
                                    <p:anim from="(-#ppt_w/2)" to="(#ppt_x)" calcmode="lin" valueType="num">
                                      <p:cBhvr>
                                        <p:cTn id="74" dur="600" fill="hold">
                                          <p:stCondLst>
                                            <p:cond delay="0"/>
                                          </p:stCondLst>
                                        </p:cTn>
                                        <p:tgtEl>
                                          <p:spTgt spid="43020"/>
                                        </p:tgtEl>
                                        <p:attrNameLst>
                                          <p:attrName>ppt_x</p:attrName>
                                        </p:attrNameLst>
                                      </p:cBhvr>
                                    </p:anim>
                                    <p:anim from="0" to="-1.0" calcmode="lin" valueType="num">
                                      <p:cBhvr>
                                        <p:cTn id="75" dur="200" decel="50000" autoRev="1" fill="hold">
                                          <p:stCondLst>
                                            <p:cond delay="600"/>
                                          </p:stCondLst>
                                        </p:cTn>
                                        <p:tgtEl>
                                          <p:spTgt spid="43020"/>
                                        </p:tgtEl>
                                        <p:attrNameLst>
                                          <p:attrName>xshear</p:attrName>
                                        </p:attrNameLst>
                                      </p:cBhvr>
                                    </p:anim>
                                    <p:animScale>
                                      <p:cBhvr>
                                        <p:cTn id="76" dur="200" decel="100000" autoRev="1" fill="hold">
                                          <p:stCondLst>
                                            <p:cond delay="600"/>
                                          </p:stCondLst>
                                        </p:cTn>
                                        <p:tgtEl>
                                          <p:spTgt spid="43020"/>
                                        </p:tgtEl>
                                      </p:cBhvr>
                                      <p:from x="100000" y="100000"/>
                                      <p:to x="80000" y="100000"/>
                                    </p:animScale>
                                    <p:anim by="(#ppt_h/3+#ppt_w*0.1)" calcmode="lin" valueType="num">
                                      <p:cBhvr additive="sum">
                                        <p:cTn id="77" dur="200" decel="100000" autoRev="1" fill="hold">
                                          <p:stCondLst>
                                            <p:cond delay="600"/>
                                          </p:stCondLst>
                                        </p:cTn>
                                        <p:tgtEl>
                                          <p:spTgt spid="43020"/>
                                        </p:tgtEl>
                                        <p:attrNameLst>
                                          <p:attrName>ppt_x</p:attrName>
                                        </p:attrNameLst>
                                      </p:cBhvr>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16" presetClass="entr" presetSubtype="26" fill="hold" nodeType="clickEffect">
                                  <p:stCondLst>
                                    <p:cond delay="0"/>
                                  </p:stCondLst>
                                  <p:childTnLst>
                                    <p:set>
                                      <p:cBhvr>
                                        <p:cTn id="81" dur="1" fill="hold">
                                          <p:stCondLst>
                                            <p:cond delay="0"/>
                                          </p:stCondLst>
                                        </p:cTn>
                                        <p:tgtEl>
                                          <p:spTgt spid="43021"/>
                                        </p:tgtEl>
                                        <p:attrNameLst>
                                          <p:attrName>style.visibility</p:attrName>
                                        </p:attrNameLst>
                                      </p:cBhvr>
                                      <p:to>
                                        <p:strVal val="visible"/>
                                      </p:to>
                                    </p:set>
                                    <p:animEffect transition="in" filter="barn(inHorizontal)">
                                      <p:cBhvr>
                                        <p:cTn id="82" dur="500"/>
                                        <p:tgtEl>
                                          <p:spTgt spid="4302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6" presetClass="exit" presetSubtype="26" fill="hold" nodeType="clickEffect">
                                  <p:stCondLst>
                                    <p:cond delay="0"/>
                                  </p:stCondLst>
                                  <p:childTnLst>
                                    <p:animEffect transition="out" filter="barn(inHorizontal)">
                                      <p:cBhvr>
                                        <p:cTn id="86" dur="500"/>
                                        <p:tgtEl>
                                          <p:spTgt spid="43021"/>
                                        </p:tgtEl>
                                      </p:cBhvr>
                                    </p:animEffect>
                                    <p:set>
                                      <p:cBhvr>
                                        <p:cTn id="87" dur="1" fill="hold">
                                          <p:stCondLst>
                                            <p:cond delay="499"/>
                                          </p:stCondLst>
                                        </p:cTn>
                                        <p:tgtEl>
                                          <p:spTgt spid="43021"/>
                                        </p:tgtEl>
                                        <p:attrNameLst>
                                          <p:attrName>style.visibility</p:attrName>
                                        </p:attrNameLst>
                                      </p:cBhvr>
                                      <p:to>
                                        <p:strVal val="hidden"/>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16" presetClass="entr" presetSubtype="26" fill="hold" grpId="0" nodeType="clickEffect">
                                  <p:stCondLst>
                                    <p:cond delay="0"/>
                                  </p:stCondLst>
                                  <p:childTnLst>
                                    <p:set>
                                      <p:cBhvr>
                                        <p:cTn id="91" dur="1" fill="hold">
                                          <p:stCondLst>
                                            <p:cond delay="0"/>
                                          </p:stCondLst>
                                        </p:cTn>
                                        <p:tgtEl>
                                          <p:spTgt spid="43015"/>
                                        </p:tgtEl>
                                        <p:attrNameLst>
                                          <p:attrName>style.visibility</p:attrName>
                                        </p:attrNameLst>
                                      </p:cBhvr>
                                      <p:to>
                                        <p:strVal val="visible"/>
                                      </p:to>
                                    </p:set>
                                    <p:animEffect transition="in" filter="barn(inHorizontal)">
                                      <p:cBhvr>
                                        <p:cTn id="92" dur="500"/>
                                        <p:tgtEl>
                                          <p:spTgt spid="43015"/>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6" presetClass="entr" presetSubtype="26" fill="hold" nodeType="clickEffect">
                                  <p:stCondLst>
                                    <p:cond delay="0"/>
                                  </p:stCondLst>
                                  <p:childTnLst>
                                    <p:set>
                                      <p:cBhvr>
                                        <p:cTn id="96" dur="1" fill="hold">
                                          <p:stCondLst>
                                            <p:cond delay="0"/>
                                          </p:stCondLst>
                                        </p:cTn>
                                        <p:tgtEl>
                                          <p:spTgt spid="43021"/>
                                        </p:tgtEl>
                                        <p:attrNameLst>
                                          <p:attrName>style.visibility</p:attrName>
                                        </p:attrNameLst>
                                      </p:cBhvr>
                                      <p:to>
                                        <p:strVal val="visible"/>
                                      </p:to>
                                    </p:set>
                                    <p:animEffect transition="in" filter="barn(inHorizontal)">
                                      <p:cBhvr>
                                        <p:cTn id="97" dur="500"/>
                                        <p:tgtEl>
                                          <p:spTgt spid="4302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6" presetClass="exit" presetSubtype="26" fill="hold" nodeType="clickEffect">
                                  <p:stCondLst>
                                    <p:cond delay="0"/>
                                  </p:stCondLst>
                                  <p:childTnLst>
                                    <p:animEffect transition="out" filter="barn(inHorizontal)">
                                      <p:cBhvr>
                                        <p:cTn id="101" dur="500"/>
                                        <p:tgtEl>
                                          <p:spTgt spid="43021"/>
                                        </p:tgtEl>
                                      </p:cBhvr>
                                    </p:animEffect>
                                    <p:set>
                                      <p:cBhvr>
                                        <p:cTn id="102" dur="1" fill="hold">
                                          <p:stCondLst>
                                            <p:cond delay="499"/>
                                          </p:stCondLst>
                                        </p:cTn>
                                        <p:tgtEl>
                                          <p:spTgt spid="43021"/>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4" presetClass="entr" presetSubtype="0" fill="hold" grpId="0" nodeType="clickEffect">
                                  <p:stCondLst>
                                    <p:cond delay="0"/>
                                  </p:stCondLst>
                                  <p:childTnLst>
                                    <p:set>
                                      <p:cBhvr>
                                        <p:cTn id="106" dur="1" fill="hold">
                                          <p:stCondLst>
                                            <p:cond delay="0"/>
                                          </p:stCondLst>
                                        </p:cTn>
                                        <p:tgtEl>
                                          <p:spTgt spid="43016"/>
                                        </p:tgtEl>
                                        <p:attrNameLst>
                                          <p:attrName>style.visibility</p:attrName>
                                        </p:attrNameLst>
                                      </p:cBhvr>
                                      <p:to>
                                        <p:strVal val="visible"/>
                                      </p:to>
                                    </p:set>
                                    <p:anim from="(-#ppt_w/2)" to="(#ppt_x)" calcmode="lin" valueType="num">
                                      <p:cBhvr>
                                        <p:cTn id="107" dur="600" fill="hold">
                                          <p:stCondLst>
                                            <p:cond delay="0"/>
                                          </p:stCondLst>
                                        </p:cTn>
                                        <p:tgtEl>
                                          <p:spTgt spid="43016"/>
                                        </p:tgtEl>
                                        <p:attrNameLst>
                                          <p:attrName>ppt_x</p:attrName>
                                        </p:attrNameLst>
                                      </p:cBhvr>
                                    </p:anim>
                                    <p:anim from="0" to="-1.0" calcmode="lin" valueType="num">
                                      <p:cBhvr>
                                        <p:cTn id="108" dur="200" decel="50000" autoRev="1" fill="hold">
                                          <p:stCondLst>
                                            <p:cond delay="600"/>
                                          </p:stCondLst>
                                        </p:cTn>
                                        <p:tgtEl>
                                          <p:spTgt spid="43016"/>
                                        </p:tgtEl>
                                        <p:attrNameLst>
                                          <p:attrName>xshear</p:attrName>
                                        </p:attrNameLst>
                                      </p:cBhvr>
                                    </p:anim>
                                    <p:animScale>
                                      <p:cBhvr>
                                        <p:cTn id="109" dur="200" decel="100000" autoRev="1" fill="hold">
                                          <p:stCondLst>
                                            <p:cond delay="600"/>
                                          </p:stCondLst>
                                        </p:cTn>
                                        <p:tgtEl>
                                          <p:spTgt spid="43016"/>
                                        </p:tgtEl>
                                      </p:cBhvr>
                                      <p:from x="100000" y="100000"/>
                                      <p:to x="80000" y="100000"/>
                                    </p:animScale>
                                    <p:anim by="(#ppt_h/3+#ppt_w*0.1)" calcmode="lin" valueType="num">
                                      <p:cBhvr additive="sum">
                                        <p:cTn id="110" dur="200" decel="100000" autoRev="1" fill="hold">
                                          <p:stCondLst>
                                            <p:cond delay="600"/>
                                          </p:stCondLst>
                                        </p:cTn>
                                        <p:tgtEl>
                                          <p:spTgt spid="43016"/>
                                        </p:tgtEl>
                                        <p:attrNameLst>
                                          <p:attrName>ppt_x</p:attrName>
                                        </p:attrNameLst>
                                      </p:cBhvr>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6" presetClass="entr" presetSubtype="26" fill="hold" nodeType="clickEffect">
                                  <p:stCondLst>
                                    <p:cond delay="0"/>
                                  </p:stCondLst>
                                  <p:childTnLst>
                                    <p:set>
                                      <p:cBhvr>
                                        <p:cTn id="114" dur="1" fill="hold">
                                          <p:stCondLst>
                                            <p:cond delay="0"/>
                                          </p:stCondLst>
                                        </p:cTn>
                                        <p:tgtEl>
                                          <p:spTgt spid="43021"/>
                                        </p:tgtEl>
                                        <p:attrNameLst>
                                          <p:attrName>style.visibility</p:attrName>
                                        </p:attrNameLst>
                                      </p:cBhvr>
                                      <p:to>
                                        <p:strVal val="visible"/>
                                      </p:to>
                                    </p:set>
                                    <p:animEffect transition="in" filter="barn(inHorizontal)">
                                      <p:cBhvr>
                                        <p:cTn id="115" dur="500"/>
                                        <p:tgtEl>
                                          <p:spTgt spid="43021"/>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6" presetClass="exit" presetSubtype="26" fill="hold" nodeType="clickEffect">
                                  <p:stCondLst>
                                    <p:cond delay="0"/>
                                  </p:stCondLst>
                                  <p:childTnLst>
                                    <p:animEffect transition="out" filter="barn(inHorizontal)">
                                      <p:cBhvr>
                                        <p:cTn id="119" dur="500"/>
                                        <p:tgtEl>
                                          <p:spTgt spid="43021"/>
                                        </p:tgtEl>
                                      </p:cBhvr>
                                    </p:animEffect>
                                    <p:set>
                                      <p:cBhvr>
                                        <p:cTn id="120" dur="1" fill="hold">
                                          <p:stCondLst>
                                            <p:cond delay="499"/>
                                          </p:stCondLst>
                                        </p:cTn>
                                        <p:tgtEl>
                                          <p:spTgt spid="43021"/>
                                        </p:tgtEl>
                                        <p:attrNameLst>
                                          <p:attrName>style.visibility</p:attrName>
                                        </p:attrNameLst>
                                      </p:cBhvr>
                                      <p:to>
                                        <p:strVal val="hidden"/>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34" presetClass="entr" presetSubtype="0" fill="hold" grpId="0" nodeType="clickEffect">
                                  <p:stCondLst>
                                    <p:cond delay="0"/>
                                  </p:stCondLst>
                                  <p:childTnLst>
                                    <p:set>
                                      <p:cBhvr>
                                        <p:cTn id="124" dur="1" fill="hold">
                                          <p:stCondLst>
                                            <p:cond delay="0"/>
                                          </p:stCondLst>
                                        </p:cTn>
                                        <p:tgtEl>
                                          <p:spTgt spid="43018"/>
                                        </p:tgtEl>
                                        <p:attrNameLst>
                                          <p:attrName>style.visibility</p:attrName>
                                        </p:attrNameLst>
                                      </p:cBhvr>
                                      <p:to>
                                        <p:strVal val="visible"/>
                                      </p:to>
                                    </p:set>
                                    <p:anim from="(-#ppt_w/2)" to="(#ppt_x)" calcmode="lin" valueType="num">
                                      <p:cBhvr>
                                        <p:cTn id="125" dur="600" fill="hold">
                                          <p:stCondLst>
                                            <p:cond delay="0"/>
                                          </p:stCondLst>
                                        </p:cTn>
                                        <p:tgtEl>
                                          <p:spTgt spid="43018"/>
                                        </p:tgtEl>
                                        <p:attrNameLst>
                                          <p:attrName>ppt_x</p:attrName>
                                        </p:attrNameLst>
                                      </p:cBhvr>
                                    </p:anim>
                                    <p:anim from="0" to="-1.0" calcmode="lin" valueType="num">
                                      <p:cBhvr>
                                        <p:cTn id="126" dur="200" decel="50000" autoRev="1" fill="hold">
                                          <p:stCondLst>
                                            <p:cond delay="600"/>
                                          </p:stCondLst>
                                        </p:cTn>
                                        <p:tgtEl>
                                          <p:spTgt spid="43018"/>
                                        </p:tgtEl>
                                        <p:attrNameLst>
                                          <p:attrName>xshear</p:attrName>
                                        </p:attrNameLst>
                                      </p:cBhvr>
                                    </p:anim>
                                    <p:animScale>
                                      <p:cBhvr>
                                        <p:cTn id="127" dur="200" decel="100000" autoRev="1" fill="hold">
                                          <p:stCondLst>
                                            <p:cond delay="600"/>
                                          </p:stCondLst>
                                        </p:cTn>
                                        <p:tgtEl>
                                          <p:spTgt spid="43018"/>
                                        </p:tgtEl>
                                      </p:cBhvr>
                                      <p:from x="100000" y="100000"/>
                                      <p:to x="80000" y="100000"/>
                                    </p:animScale>
                                    <p:anim by="(#ppt_h/3+#ppt_w*0.1)" calcmode="lin" valueType="num">
                                      <p:cBhvr additive="sum">
                                        <p:cTn id="128" dur="200" decel="100000" autoRev="1" fill="hold">
                                          <p:stCondLst>
                                            <p:cond delay="600"/>
                                          </p:stCondLst>
                                        </p:cTn>
                                        <p:tgtEl>
                                          <p:spTgt spid="43018"/>
                                        </p:tgtEl>
                                        <p:attrNameLst>
                                          <p:attrName>ppt_x</p:attrName>
                                        </p:attrNameLst>
                                      </p:cBhvr>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6" presetClass="entr" presetSubtype="26" fill="hold" nodeType="clickEffect">
                                  <p:stCondLst>
                                    <p:cond delay="0"/>
                                  </p:stCondLst>
                                  <p:childTnLst>
                                    <p:set>
                                      <p:cBhvr>
                                        <p:cTn id="132" dur="1" fill="hold">
                                          <p:stCondLst>
                                            <p:cond delay="0"/>
                                          </p:stCondLst>
                                        </p:cTn>
                                        <p:tgtEl>
                                          <p:spTgt spid="43021"/>
                                        </p:tgtEl>
                                        <p:attrNameLst>
                                          <p:attrName>style.visibility</p:attrName>
                                        </p:attrNameLst>
                                      </p:cBhvr>
                                      <p:to>
                                        <p:strVal val="visible"/>
                                      </p:to>
                                    </p:set>
                                    <p:animEffect transition="in" filter="barn(inHorizontal)">
                                      <p:cBhvr>
                                        <p:cTn id="133" dur="500"/>
                                        <p:tgtEl>
                                          <p:spTgt spid="43021"/>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6" presetClass="exit" presetSubtype="26" fill="hold" nodeType="clickEffect">
                                  <p:stCondLst>
                                    <p:cond delay="0"/>
                                  </p:stCondLst>
                                  <p:childTnLst>
                                    <p:animEffect transition="out" filter="barn(inHorizontal)">
                                      <p:cBhvr>
                                        <p:cTn id="137" dur="500"/>
                                        <p:tgtEl>
                                          <p:spTgt spid="43021"/>
                                        </p:tgtEl>
                                      </p:cBhvr>
                                    </p:animEffect>
                                    <p:set>
                                      <p:cBhvr>
                                        <p:cTn id="138" dur="1" fill="hold">
                                          <p:stCondLst>
                                            <p:cond delay="499"/>
                                          </p:stCondLst>
                                        </p:cTn>
                                        <p:tgtEl>
                                          <p:spTgt spid="43021"/>
                                        </p:tgtEl>
                                        <p:attrNameLst>
                                          <p:attrName>style.visibility</p:attrName>
                                        </p:attrNameLst>
                                      </p:cBhvr>
                                      <p:to>
                                        <p:strVal val="hidden"/>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34" presetClass="entr" presetSubtype="0" fill="hold" grpId="0" nodeType="clickEffect">
                                  <p:stCondLst>
                                    <p:cond delay="0"/>
                                  </p:stCondLst>
                                  <p:childTnLst>
                                    <p:set>
                                      <p:cBhvr>
                                        <p:cTn id="142" dur="1" fill="hold">
                                          <p:stCondLst>
                                            <p:cond delay="0"/>
                                          </p:stCondLst>
                                        </p:cTn>
                                        <p:tgtEl>
                                          <p:spTgt spid="43019"/>
                                        </p:tgtEl>
                                        <p:attrNameLst>
                                          <p:attrName>style.visibility</p:attrName>
                                        </p:attrNameLst>
                                      </p:cBhvr>
                                      <p:to>
                                        <p:strVal val="visible"/>
                                      </p:to>
                                    </p:set>
                                    <p:anim from="(-#ppt_w/2)" to="(#ppt_x)" calcmode="lin" valueType="num">
                                      <p:cBhvr>
                                        <p:cTn id="143" dur="600" fill="hold">
                                          <p:stCondLst>
                                            <p:cond delay="0"/>
                                          </p:stCondLst>
                                        </p:cTn>
                                        <p:tgtEl>
                                          <p:spTgt spid="43019"/>
                                        </p:tgtEl>
                                        <p:attrNameLst>
                                          <p:attrName>ppt_x</p:attrName>
                                        </p:attrNameLst>
                                      </p:cBhvr>
                                    </p:anim>
                                    <p:anim from="0" to="-1.0" calcmode="lin" valueType="num">
                                      <p:cBhvr>
                                        <p:cTn id="144" dur="200" decel="50000" autoRev="1" fill="hold">
                                          <p:stCondLst>
                                            <p:cond delay="600"/>
                                          </p:stCondLst>
                                        </p:cTn>
                                        <p:tgtEl>
                                          <p:spTgt spid="43019"/>
                                        </p:tgtEl>
                                        <p:attrNameLst>
                                          <p:attrName>xshear</p:attrName>
                                        </p:attrNameLst>
                                      </p:cBhvr>
                                    </p:anim>
                                    <p:animScale>
                                      <p:cBhvr>
                                        <p:cTn id="145" dur="200" decel="100000" autoRev="1" fill="hold">
                                          <p:stCondLst>
                                            <p:cond delay="600"/>
                                          </p:stCondLst>
                                        </p:cTn>
                                        <p:tgtEl>
                                          <p:spTgt spid="43019"/>
                                        </p:tgtEl>
                                      </p:cBhvr>
                                      <p:from x="100000" y="100000"/>
                                      <p:to x="80000" y="100000"/>
                                    </p:animScale>
                                    <p:anim by="(#ppt_h/3+#ppt_w*0.1)" calcmode="lin" valueType="num">
                                      <p:cBhvr additive="sum">
                                        <p:cTn id="146" dur="200" decel="100000" autoRev="1" fill="hold">
                                          <p:stCondLst>
                                            <p:cond delay="600"/>
                                          </p:stCondLst>
                                        </p:cTn>
                                        <p:tgtEl>
                                          <p:spTgt spid="4301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P spid="43012" grpId="0"/>
      <p:bldP spid="43014" grpId="0"/>
      <p:bldP spid="43015" grpId="0"/>
      <p:bldP spid="43016" grpId="0"/>
      <p:bldP spid="43017" grpId="0"/>
      <p:bldP spid="43018" grpId="0"/>
      <p:bldP spid="43019" grpId="0"/>
      <p:bldP spid="430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gb" descr="ga%20trong%5B1%5D"/>
          <p:cNvPicPr>
            <a:picLocks noChangeAspect="1" noChangeArrowheads="1"/>
          </p:cNvPicPr>
          <p:nvPr/>
        </p:nvPicPr>
        <p:blipFill>
          <a:blip r:embed="rId2"/>
          <a:srcRect/>
          <a:stretch>
            <a:fillRect/>
          </a:stretch>
        </p:blipFill>
        <p:spPr bwMode="auto">
          <a:xfrm>
            <a:off x="2133600" y="457200"/>
            <a:ext cx="7391400" cy="6400800"/>
          </a:xfrm>
          <a:prstGeom prst="rect">
            <a:avLst/>
          </a:prstGeom>
          <a:noFill/>
          <a:ln w="9525">
            <a:noFill/>
            <a:miter lim="800000"/>
            <a:headEnd/>
            <a:tailEnd/>
          </a:ln>
        </p:spPr>
      </p:pic>
      <p:sp>
        <p:nvSpPr>
          <p:cNvPr id="13315" name="Rectangle 8"/>
          <p:cNvSpPr>
            <a:spLocks noChangeArrowheads="1"/>
          </p:cNvSpPr>
          <p:nvPr/>
        </p:nvSpPr>
        <p:spPr bwMode="auto">
          <a:xfrm>
            <a:off x="0" y="0"/>
            <a:ext cx="9144000" cy="1190625"/>
          </a:xfrm>
          <a:prstGeom prst="rect">
            <a:avLst/>
          </a:prstGeom>
          <a:noFill/>
          <a:ln w="41275">
            <a:noFill/>
            <a:prstDash val="sysDot"/>
            <a:miter lim="800000"/>
            <a:headEnd/>
            <a:tailEnd/>
          </a:ln>
        </p:spPr>
        <p:txBody>
          <a:bodyPr>
            <a:spAutoFit/>
          </a:bodyPr>
          <a:lstStyle/>
          <a:p>
            <a:r>
              <a:rPr lang="en-US" sz="3600" b="1">
                <a:solidFill>
                  <a:srgbClr val="000099"/>
                </a:solidFill>
              </a:rPr>
              <a:t>Chú gà nhà em đã ra dáng một chú gà trống đẹp.</a:t>
            </a:r>
          </a:p>
        </p:txBody>
      </p:sp>
      <p:sp>
        <p:nvSpPr>
          <p:cNvPr id="13316" name="Rectangle 9"/>
          <p:cNvSpPr>
            <a:spLocks noChangeArrowheads="1"/>
          </p:cNvSpPr>
          <p:nvPr/>
        </p:nvSpPr>
        <p:spPr bwMode="auto">
          <a:xfrm>
            <a:off x="0" y="1828800"/>
            <a:ext cx="3216275" cy="4486275"/>
          </a:xfrm>
          <a:prstGeom prst="rect">
            <a:avLst/>
          </a:prstGeom>
          <a:noFill/>
          <a:ln w="41275">
            <a:noFill/>
            <a:prstDash val="sysDot"/>
            <a:miter lim="800000"/>
            <a:headEnd/>
            <a:tailEnd/>
          </a:ln>
        </p:spPr>
        <p:txBody>
          <a:bodyPr>
            <a:spAutoFit/>
          </a:bodyPr>
          <a:lstStyle/>
          <a:p>
            <a:pPr>
              <a:buFontTx/>
              <a:buChar char="-"/>
            </a:pPr>
            <a:r>
              <a:rPr lang="en-US" sz="3600" b="1"/>
              <a:t>Thân hình:</a:t>
            </a:r>
          </a:p>
          <a:p>
            <a:pPr>
              <a:buFontTx/>
              <a:buChar char="-"/>
            </a:pPr>
            <a:r>
              <a:rPr lang="en-US" sz="3600" b="1"/>
              <a:t> Bộ lông.</a:t>
            </a:r>
          </a:p>
          <a:p>
            <a:pPr>
              <a:buFontTx/>
              <a:buChar char="-"/>
            </a:pPr>
            <a:r>
              <a:rPr lang="en-US" sz="3600" b="1"/>
              <a:t> Cái đầu: </a:t>
            </a:r>
          </a:p>
          <a:p>
            <a:r>
              <a:rPr lang="en-US" sz="3600" b="1"/>
              <a:t>  + Mào:</a:t>
            </a:r>
          </a:p>
          <a:p>
            <a:r>
              <a:rPr lang="en-US" sz="3600" b="1"/>
              <a:t>  + Mắt:</a:t>
            </a:r>
          </a:p>
          <a:p>
            <a:pPr>
              <a:buFontTx/>
              <a:buChar char="-"/>
            </a:pPr>
            <a:r>
              <a:rPr lang="en-US" sz="3600" b="1"/>
              <a:t> Cánh:</a:t>
            </a:r>
          </a:p>
          <a:p>
            <a:pPr>
              <a:buFontTx/>
              <a:buChar char="-"/>
            </a:pPr>
            <a:r>
              <a:rPr lang="en-US" sz="3600" b="1"/>
              <a:t> Đôi chân:</a:t>
            </a:r>
          </a:p>
          <a:p>
            <a:pPr>
              <a:buFontTx/>
              <a:buChar char="-"/>
            </a:pPr>
            <a:r>
              <a:rPr lang="en-US" sz="3600" b="1"/>
              <a:t> Đuôi:</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0" y="381000"/>
            <a:ext cx="9144000" cy="6134100"/>
          </a:xfrm>
          <a:prstGeom prst="rect">
            <a:avLst/>
          </a:prstGeom>
          <a:noFill/>
          <a:ln w="41275">
            <a:noFill/>
            <a:prstDash val="sysDot"/>
            <a:miter lim="800000"/>
            <a:headEnd/>
            <a:tailEnd/>
          </a:ln>
        </p:spPr>
        <p:txBody>
          <a:bodyPr>
            <a:spAutoFit/>
          </a:bodyPr>
          <a:lstStyle/>
          <a:p>
            <a:r>
              <a:rPr lang="en-US" sz="3600" b="1" u="sng">
                <a:solidFill>
                  <a:srgbClr val="000099"/>
                </a:solidFill>
              </a:rPr>
              <a:t>Ví dụ:</a:t>
            </a:r>
            <a:r>
              <a:rPr lang="en-US" sz="3600" b="1">
                <a:solidFill>
                  <a:srgbClr val="FF0000"/>
                </a:solidFill>
              </a:rPr>
              <a:t> Chú gà nhà em đã ra dáng một chú gà trống đẹp. </a:t>
            </a:r>
            <a:r>
              <a:rPr lang="en-US" sz="3600" b="1"/>
              <a:t>Thân hình chú chắc nịch. Chú khoác lên mình bộ lông gồm các màu đen và xanh pha trộn. Chiếc mào đỏ rực là điểm nhấn tạo cho chú một phong thái đầy oai vệ. Đôi mắt sáng. Đuôi của chú màu nâu đỏ óng ánh, cao vồng lên rồi uốn cong xuống thật kiêu hãnh. Đôi chân chú cao, to trông thật khỏe kết hợp với cựa và những móng nhọn tạo thành một vũ khí tự vệ lợi hại.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from="(-#ppt_w/2)" to="(#ppt_x)" calcmode="lin" valueType="num">
                                      <p:cBhvr>
                                        <p:cTn id="7" dur="600" fill="hold">
                                          <p:stCondLst>
                                            <p:cond delay="0"/>
                                          </p:stCondLst>
                                        </p:cTn>
                                        <p:tgtEl>
                                          <p:spTgt spid="32772"/>
                                        </p:tgtEl>
                                        <p:attrNameLst>
                                          <p:attrName>ppt_x</p:attrName>
                                        </p:attrNameLst>
                                      </p:cBhvr>
                                    </p:anim>
                                    <p:anim from="0" to="-1.0" calcmode="lin" valueType="num">
                                      <p:cBhvr>
                                        <p:cTn id="8" dur="200" decel="50000" autoRev="1" fill="hold">
                                          <p:stCondLst>
                                            <p:cond delay="600"/>
                                          </p:stCondLst>
                                        </p:cTn>
                                        <p:tgtEl>
                                          <p:spTgt spid="32772"/>
                                        </p:tgtEl>
                                        <p:attrNameLst>
                                          <p:attrName>xshear</p:attrName>
                                        </p:attrNameLst>
                                      </p:cBhvr>
                                    </p:anim>
                                    <p:animScale>
                                      <p:cBhvr>
                                        <p:cTn id="9" dur="200" decel="100000" autoRev="1" fill="hold">
                                          <p:stCondLst>
                                            <p:cond delay="600"/>
                                          </p:stCondLst>
                                        </p:cTn>
                                        <p:tgtEl>
                                          <p:spTgt spid="32772"/>
                                        </p:tgtEl>
                                      </p:cBhvr>
                                      <p:from x="100000" y="100000"/>
                                      <p:to x="80000" y="100000"/>
                                    </p:animScale>
                                    <p:anim by="(#ppt_h/3+#ppt_w*0.1)" calcmode="lin" valueType="num">
                                      <p:cBhvr additive="sum">
                                        <p:cTn id="10" dur="200" decel="100000" autoRev="1" fill="hold">
                                          <p:stCondLst>
                                            <p:cond delay="600"/>
                                          </p:stCondLst>
                                        </p:cTn>
                                        <p:tgtEl>
                                          <p:spTgt spid="3277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0" y="228600"/>
            <a:ext cx="6019800" cy="457200"/>
          </a:xfrm>
        </p:spPr>
        <p:txBody>
          <a:bodyPr/>
          <a:lstStyle/>
          <a:p>
            <a:pPr eaLnBrk="1" hangingPunct="1"/>
            <a:r>
              <a:rPr lang="en-US" sz="3200" b="1" smtClean="0"/>
              <a:t>Con chuồn chuồn nước</a:t>
            </a:r>
          </a:p>
        </p:txBody>
      </p:sp>
      <p:sp>
        <p:nvSpPr>
          <p:cNvPr id="3075" name="Rectangle 10"/>
          <p:cNvSpPr>
            <a:spLocks noChangeArrowheads="1"/>
          </p:cNvSpPr>
          <p:nvPr/>
        </p:nvSpPr>
        <p:spPr bwMode="auto">
          <a:xfrm>
            <a:off x="0" y="669925"/>
            <a:ext cx="9144000" cy="6188075"/>
          </a:xfrm>
          <a:prstGeom prst="rect">
            <a:avLst/>
          </a:prstGeom>
          <a:noFill/>
          <a:ln w="9525">
            <a:noFill/>
            <a:miter lim="800000"/>
            <a:headEnd/>
            <a:tailEnd/>
          </a:ln>
        </p:spPr>
        <p:txBody>
          <a:bodyPr>
            <a:spAutoFit/>
          </a:bodyPr>
          <a:lstStyle/>
          <a:p>
            <a:r>
              <a:rPr lang="en-US" sz="2500" b="1">
                <a:solidFill>
                  <a:schemeClr val="tx2"/>
                </a:solidFill>
              </a:rPr>
              <a:t>    Ôi chao ! Chú chuồn chuồn nước mới đẹp làm sao</a:t>
            </a:r>
            <a:r>
              <a:rPr lang="en-US" sz="2500" b="1"/>
              <a:t> ! Màu vàng trên lưng chú lấp lánh. Bốn cái cánh mỏng như giấy bóng. Cái đầu tròn và hai con mắt long lanh như thủy tinh. Thân chú nhỏ và thon vàng như màu vàng của nắng mùa thu. Chú đậu trên một cành lộc vừng ngả dài trên mặt hồ. Bốn cánh khẽ rung rung như đang còn phân vân.</a:t>
            </a:r>
          </a:p>
          <a:p>
            <a:r>
              <a:rPr lang="en-US" sz="2500" b="1"/>
              <a:t>    Rồi đột nhiên, chú chuồn chuồn nước tung cánh bay vọt lên. Cái bóng chú nhỏ xíu lướt nhanh trên mặt hồ. Mặt hồ trải rộng mênh mông và lặng sóng. Chú bay lên cao hơn và xa hơn. Dưới tầm cánh chú bây giờ là lũy tre xanh rì rào trong gió, là bờ ao với những khóm khoai nước rung rinh. Rồi những cảnh tuyệt đẹp của đất nước hiện ra: cánh đồng với những đàn trâu thung thăng găm cỏ; dòng sông với những đoàn thuyền ngược xuôi. Còn trên tầng cao là đàn cò đang bay, là trời xanh trong và cao vút.</a:t>
            </a:r>
          </a:p>
          <a:p>
            <a:pPr algn="r"/>
            <a:r>
              <a:rPr lang="en-US" sz="2500" b="1"/>
              <a:t>NGYỄN THẾ HỘI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0" y="228600"/>
            <a:ext cx="6019800" cy="457200"/>
          </a:xfrm>
        </p:spPr>
        <p:txBody>
          <a:bodyPr/>
          <a:lstStyle/>
          <a:p>
            <a:pPr eaLnBrk="1" hangingPunct="1"/>
            <a:r>
              <a:rPr lang="en-US" sz="3600" b="1" smtClean="0"/>
              <a:t>Con chuồn chuồn nước</a:t>
            </a:r>
          </a:p>
        </p:txBody>
      </p:sp>
      <p:sp>
        <p:nvSpPr>
          <p:cNvPr id="4099" name="Rectangle 3"/>
          <p:cNvSpPr>
            <a:spLocks noChangeArrowheads="1"/>
          </p:cNvSpPr>
          <p:nvPr/>
        </p:nvSpPr>
        <p:spPr bwMode="auto">
          <a:xfrm>
            <a:off x="0" y="1524000"/>
            <a:ext cx="9144000" cy="5035550"/>
          </a:xfrm>
          <a:prstGeom prst="rect">
            <a:avLst/>
          </a:prstGeom>
          <a:noFill/>
          <a:ln w="9525">
            <a:noFill/>
            <a:miter lim="800000"/>
            <a:headEnd/>
            <a:tailEnd/>
          </a:ln>
        </p:spPr>
        <p:txBody>
          <a:bodyPr>
            <a:spAutoFit/>
          </a:bodyPr>
          <a:lstStyle/>
          <a:p>
            <a:r>
              <a:rPr lang="en-US" sz="3600" b="1">
                <a:solidFill>
                  <a:schemeClr val="tx2"/>
                </a:solidFill>
              </a:rPr>
              <a:t>    Ôi chao ! Chú chuồn chuồn nước mới đẹp làm sao</a:t>
            </a:r>
            <a:r>
              <a:rPr lang="en-US" sz="3600" b="1"/>
              <a:t> ! Màu vàng trên lưng chú lấp lánh. Bốn cái cánh mỏng như giấy bóng. Cái đầu tròn và hai con mắt long lanh như thủy tinh. Thân chú nhỏ và thon vàng như màu vàng của nắng mùa thu. Chú đậu trên một cành lộc vừng ngả dài trên mặt hồ. Bốn cánh khẽ rung rung như đang còn phân vân.</a:t>
            </a:r>
          </a:p>
        </p:txBody>
      </p:sp>
      <p:sp>
        <p:nvSpPr>
          <p:cNvPr id="4100" name="Oval 4"/>
          <p:cNvSpPr>
            <a:spLocks noChangeArrowheads="1"/>
          </p:cNvSpPr>
          <p:nvPr/>
        </p:nvSpPr>
        <p:spPr bwMode="auto">
          <a:xfrm>
            <a:off x="228600" y="533400"/>
            <a:ext cx="1981200" cy="990600"/>
          </a:xfrm>
          <a:prstGeom prst="ellipse">
            <a:avLst/>
          </a:prstGeom>
          <a:gradFill rotWithShape="1">
            <a:gsLst>
              <a:gs pos="0">
                <a:srgbClr val="FFFF00"/>
              </a:gs>
              <a:gs pos="100000">
                <a:schemeClr val="bg1"/>
              </a:gs>
            </a:gsLst>
            <a:lin ang="5400000" scaled="1"/>
          </a:gradFill>
          <a:ln w="9525">
            <a:solidFill>
              <a:schemeClr val="tx1"/>
            </a:solidFill>
            <a:round/>
            <a:headEnd/>
            <a:tailEnd/>
          </a:ln>
        </p:spPr>
        <p:txBody>
          <a:bodyPr wrap="none" anchor="ctr"/>
          <a:lstStyle/>
          <a:p>
            <a:pPr algn="ctr"/>
            <a:r>
              <a:rPr lang="en-US" sz="3600" b="1"/>
              <a:t>Đoạn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304800" y="762000"/>
            <a:ext cx="8839200" cy="641350"/>
          </a:xfrm>
          <a:prstGeom prst="rect">
            <a:avLst/>
          </a:prstGeom>
          <a:noFill/>
          <a:ln w="9525">
            <a:noFill/>
            <a:miter lim="800000"/>
            <a:headEnd/>
            <a:tailEnd/>
          </a:ln>
        </p:spPr>
        <p:txBody>
          <a:bodyPr>
            <a:spAutoFit/>
          </a:bodyPr>
          <a:lstStyle/>
          <a:p>
            <a:pPr eaLnBrk="0" hangingPunct="0">
              <a:spcBef>
                <a:spcPct val="50000"/>
              </a:spcBef>
            </a:pPr>
            <a:r>
              <a:rPr lang="en-US" sz="3600" b="1" i="1" u="sng">
                <a:solidFill>
                  <a:srgbClr val="FF0000"/>
                </a:solidFill>
                <a:cs typeface="Arial" charset="0"/>
              </a:rPr>
              <a:t>Đoạn 1:</a:t>
            </a:r>
            <a:r>
              <a:rPr lang="en-US" sz="3600" b="1">
                <a:cs typeface="Arial" charset="0"/>
              </a:rPr>
              <a:t> </a:t>
            </a:r>
            <a:r>
              <a:rPr lang="en-US" sz="3600" b="1">
                <a:solidFill>
                  <a:srgbClr val="000099"/>
                </a:solidFill>
                <a:cs typeface="Arial" charset="0"/>
              </a:rPr>
              <a:t>Từ đầu…. còn đang phân vân</a:t>
            </a:r>
          </a:p>
        </p:txBody>
      </p:sp>
      <p:sp>
        <p:nvSpPr>
          <p:cNvPr id="21512" name="AutoShape 8"/>
          <p:cNvSpPr>
            <a:spLocks noChangeArrowheads="1"/>
          </p:cNvSpPr>
          <p:nvPr/>
        </p:nvSpPr>
        <p:spPr bwMode="auto">
          <a:xfrm>
            <a:off x="228600" y="2286000"/>
            <a:ext cx="8534400" cy="2438400"/>
          </a:xfrm>
          <a:prstGeom prst="bevel">
            <a:avLst>
              <a:gd name="adj" fmla="val 12500"/>
            </a:avLst>
          </a:prstGeom>
          <a:gradFill rotWithShape="1">
            <a:gsLst>
              <a:gs pos="0">
                <a:srgbClr val="E6F1AD"/>
              </a:gs>
              <a:gs pos="100000">
                <a:srgbClr val="CCFF99"/>
              </a:gs>
            </a:gsLst>
            <a:lin ang="5400000" scaled="1"/>
          </a:gradFill>
          <a:ln w="9525">
            <a:solidFill>
              <a:srgbClr val="00FF00"/>
            </a:solidFill>
            <a:miter lim="800000"/>
            <a:headEnd/>
            <a:tailEnd/>
          </a:ln>
        </p:spPr>
        <p:txBody>
          <a:bodyPr wrap="none" anchor="ctr"/>
          <a:lstStyle/>
          <a:p>
            <a:pPr algn="ctr"/>
            <a:r>
              <a:rPr lang="en-US" sz="4000" b="1" u="sng">
                <a:solidFill>
                  <a:srgbClr val="FF00FF"/>
                </a:solidFill>
              </a:rPr>
              <a:t>Ý chính:</a:t>
            </a:r>
            <a:r>
              <a:rPr lang="en-US" sz="4000" b="1"/>
              <a:t> Tả ngoại hình của chú</a:t>
            </a:r>
          </a:p>
          <a:p>
            <a:pPr algn="ctr"/>
            <a:r>
              <a:rPr lang="en-US" sz="4000" b="1"/>
              <a:t> chuồn chuồn nước lúc đậu </a:t>
            </a:r>
          </a:p>
          <a:p>
            <a:pPr algn="ctr"/>
            <a:r>
              <a:rPr lang="en-US" sz="4000" b="1"/>
              <a:t>một chỗ.</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1512"/>
                                        </p:tgtEl>
                                        <p:attrNameLst>
                                          <p:attrName>style.visibility</p:attrName>
                                        </p:attrNameLst>
                                      </p:cBhvr>
                                      <p:to>
                                        <p:strVal val="visible"/>
                                      </p:to>
                                    </p:set>
                                    <p:animEffect transition="in" filter="fade">
                                      <p:cBhvr>
                                        <p:cTn id="7" dur="770" decel="100000"/>
                                        <p:tgtEl>
                                          <p:spTgt spid="21512"/>
                                        </p:tgtEl>
                                      </p:cBhvr>
                                    </p:animEffect>
                                    <p:animScale>
                                      <p:cBhvr>
                                        <p:cTn id="8" dur="770" decel="100000"/>
                                        <p:tgtEl>
                                          <p:spTgt spid="21512"/>
                                        </p:tgtEl>
                                      </p:cBhvr>
                                      <p:from x="10000" y="10000"/>
                                      <p:to x="200000" y="450000"/>
                                    </p:animScale>
                                    <p:animScale>
                                      <p:cBhvr>
                                        <p:cTn id="9" dur="1230" accel="100000" fill="hold">
                                          <p:stCondLst>
                                            <p:cond delay="770"/>
                                          </p:stCondLst>
                                        </p:cTn>
                                        <p:tgtEl>
                                          <p:spTgt spid="21512"/>
                                        </p:tgtEl>
                                      </p:cBhvr>
                                      <p:from x="200000" y="450000"/>
                                      <p:to x="100000" y="100000"/>
                                    </p:animScale>
                                    <p:set>
                                      <p:cBhvr>
                                        <p:cTn id="10" dur="770" fill="hold"/>
                                        <p:tgtEl>
                                          <p:spTgt spid="21512"/>
                                        </p:tgtEl>
                                        <p:attrNameLst>
                                          <p:attrName>ppt_x</p:attrName>
                                        </p:attrNameLst>
                                      </p:cBhvr>
                                      <p:to>
                                        <p:strVal val="(0.5)"/>
                                      </p:to>
                                    </p:set>
                                    <p:anim from="(0.5)" to="(#ppt_x)" calcmode="lin" valueType="num">
                                      <p:cBhvr>
                                        <p:cTn id="11" dur="1230" accel="100000" fill="hold">
                                          <p:stCondLst>
                                            <p:cond delay="770"/>
                                          </p:stCondLst>
                                        </p:cTn>
                                        <p:tgtEl>
                                          <p:spTgt spid="21512"/>
                                        </p:tgtEl>
                                        <p:attrNameLst>
                                          <p:attrName>ppt_x</p:attrName>
                                        </p:attrNameLst>
                                      </p:cBhvr>
                                    </p:anim>
                                    <p:set>
                                      <p:cBhvr>
                                        <p:cTn id="12" dur="770" fill="hold"/>
                                        <p:tgtEl>
                                          <p:spTgt spid="21512"/>
                                        </p:tgtEl>
                                        <p:attrNameLst>
                                          <p:attrName>ppt_y</p:attrName>
                                        </p:attrNameLst>
                                      </p:cBhvr>
                                      <p:to>
                                        <p:strVal val="(#ppt_y+0.4)"/>
                                      </p:to>
                                    </p:set>
                                    <p:anim from="(#ppt_y+0.4)" to="(#ppt_y)" calcmode="lin" valueType="num">
                                      <p:cBhvr>
                                        <p:cTn id="13" dur="1230" accel="100000" fill="hold">
                                          <p:stCondLst>
                                            <p:cond delay="770"/>
                                          </p:stCondLst>
                                        </p:cTn>
                                        <p:tgtEl>
                                          <p:spTgt spid="2151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0" y="917575"/>
            <a:ext cx="9144000" cy="6002338"/>
          </a:xfrm>
          <a:prstGeom prst="rect">
            <a:avLst/>
          </a:prstGeom>
          <a:noFill/>
          <a:ln w="9525">
            <a:noFill/>
            <a:miter lim="800000"/>
            <a:headEnd/>
            <a:tailEnd/>
          </a:ln>
        </p:spPr>
        <p:txBody>
          <a:bodyPr>
            <a:spAutoFit/>
          </a:bodyPr>
          <a:lstStyle/>
          <a:p>
            <a:r>
              <a:rPr lang="en-US" sz="3200" b="1"/>
              <a:t>Rồi đột nhiên, chú chuồn chuồn nước tung cánh bay vọt lên. Cái bóng chú nhỏ xíu lướt nhanh trên mặt hồ. Mặt hồ trải rộng mênh mông và lặng sóng. Chú bay lên cao hơn và xa hơn. Dưới tầm cánh chú bây giờ là lũy tre xanh rì rào trong gió, là bờ ao với những khóm khoai nước rung rinh. Rồi những cảnh tuyệt đẹp của đất nước hiện ra: cánh đồng với những đàn trâu thung thăng găm cỏ; dòng sông với những đoàn thuyền ngược xuôi. Còn trên tầng cao là đàn cò đang bay, là trời xanh trong và cao vút.</a:t>
            </a:r>
          </a:p>
        </p:txBody>
      </p:sp>
      <p:sp>
        <p:nvSpPr>
          <p:cNvPr id="6147" name="Oval 4"/>
          <p:cNvSpPr>
            <a:spLocks noChangeArrowheads="1"/>
          </p:cNvSpPr>
          <p:nvPr/>
        </p:nvSpPr>
        <p:spPr bwMode="auto">
          <a:xfrm>
            <a:off x="0" y="0"/>
            <a:ext cx="1981200" cy="990600"/>
          </a:xfrm>
          <a:prstGeom prst="ellipse">
            <a:avLst/>
          </a:prstGeom>
          <a:gradFill rotWithShape="1">
            <a:gsLst>
              <a:gs pos="0">
                <a:srgbClr val="FFFF00"/>
              </a:gs>
              <a:gs pos="100000">
                <a:schemeClr val="bg1"/>
              </a:gs>
            </a:gsLst>
            <a:lin ang="5400000" scaled="1"/>
          </a:gradFill>
          <a:ln w="9525">
            <a:solidFill>
              <a:schemeClr val="tx1"/>
            </a:solidFill>
            <a:round/>
            <a:headEnd/>
            <a:tailEnd/>
          </a:ln>
        </p:spPr>
        <p:txBody>
          <a:bodyPr wrap="none" anchor="ctr"/>
          <a:lstStyle/>
          <a:p>
            <a:pPr algn="ctr"/>
            <a:r>
              <a:rPr lang="en-US" sz="3600" b="1"/>
              <a:t>Đoạn 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0"/>
            <a:ext cx="8839200" cy="641350"/>
          </a:xfrm>
          <a:prstGeom prst="rect">
            <a:avLst/>
          </a:prstGeom>
          <a:noFill/>
          <a:ln w="9525">
            <a:noFill/>
            <a:miter lim="800000"/>
            <a:headEnd/>
            <a:tailEnd/>
          </a:ln>
        </p:spPr>
        <p:txBody>
          <a:bodyPr>
            <a:spAutoFit/>
          </a:bodyPr>
          <a:lstStyle/>
          <a:p>
            <a:pPr eaLnBrk="0" hangingPunct="0">
              <a:spcBef>
                <a:spcPct val="50000"/>
              </a:spcBef>
            </a:pPr>
            <a:r>
              <a:rPr lang="en-US" sz="3600" b="1" i="1" u="sng">
                <a:solidFill>
                  <a:srgbClr val="FF0000"/>
                </a:solidFill>
                <a:cs typeface="Arial" charset="0"/>
              </a:rPr>
              <a:t>Đoạn 1:</a:t>
            </a:r>
            <a:r>
              <a:rPr lang="en-US" sz="3600" b="1">
                <a:cs typeface="Arial" charset="0"/>
              </a:rPr>
              <a:t> </a:t>
            </a:r>
            <a:r>
              <a:rPr lang="en-US" sz="3600" b="1">
                <a:solidFill>
                  <a:srgbClr val="000099"/>
                </a:solidFill>
                <a:cs typeface="Arial" charset="0"/>
              </a:rPr>
              <a:t>Từ đầu…. còn đang phân vân</a:t>
            </a:r>
          </a:p>
        </p:txBody>
      </p:sp>
      <p:sp>
        <p:nvSpPr>
          <p:cNvPr id="47107" name="Text Box 3"/>
          <p:cNvSpPr txBox="1">
            <a:spLocks noChangeArrowheads="1"/>
          </p:cNvSpPr>
          <p:nvPr/>
        </p:nvSpPr>
        <p:spPr bwMode="auto">
          <a:xfrm>
            <a:off x="228600" y="3352800"/>
            <a:ext cx="8499475" cy="641350"/>
          </a:xfrm>
          <a:prstGeom prst="rect">
            <a:avLst/>
          </a:prstGeom>
          <a:noFill/>
          <a:ln w="9525">
            <a:noFill/>
            <a:miter lim="800000"/>
            <a:headEnd/>
            <a:tailEnd/>
          </a:ln>
        </p:spPr>
        <p:txBody>
          <a:bodyPr>
            <a:spAutoFit/>
          </a:bodyPr>
          <a:lstStyle/>
          <a:p>
            <a:pPr eaLnBrk="0" hangingPunct="0">
              <a:spcBef>
                <a:spcPct val="50000"/>
              </a:spcBef>
            </a:pPr>
            <a:r>
              <a:rPr lang="en-US" sz="3600" b="1" i="1" u="sng">
                <a:solidFill>
                  <a:srgbClr val="FF0000"/>
                </a:solidFill>
                <a:cs typeface="Arial" charset="0"/>
              </a:rPr>
              <a:t>Đoạn 2:</a:t>
            </a:r>
            <a:r>
              <a:rPr lang="en-US" sz="3600" b="1">
                <a:cs typeface="Arial" charset="0"/>
              </a:rPr>
              <a:t> </a:t>
            </a:r>
            <a:r>
              <a:rPr lang="en-US" sz="3600" b="1">
                <a:solidFill>
                  <a:srgbClr val="000099"/>
                </a:solidFill>
                <a:cs typeface="Arial" charset="0"/>
              </a:rPr>
              <a:t>Phần còn lại</a:t>
            </a:r>
          </a:p>
        </p:txBody>
      </p:sp>
      <p:sp>
        <p:nvSpPr>
          <p:cNvPr id="7172" name="AutoShape 4"/>
          <p:cNvSpPr>
            <a:spLocks noChangeArrowheads="1"/>
          </p:cNvSpPr>
          <p:nvPr/>
        </p:nvSpPr>
        <p:spPr bwMode="auto">
          <a:xfrm>
            <a:off x="304800" y="762000"/>
            <a:ext cx="8534400" cy="2438400"/>
          </a:xfrm>
          <a:prstGeom prst="bevel">
            <a:avLst>
              <a:gd name="adj" fmla="val 12500"/>
            </a:avLst>
          </a:prstGeom>
          <a:gradFill rotWithShape="1">
            <a:gsLst>
              <a:gs pos="0">
                <a:srgbClr val="E6F1AD"/>
              </a:gs>
              <a:gs pos="100000">
                <a:srgbClr val="CCFF99"/>
              </a:gs>
            </a:gsLst>
            <a:lin ang="5400000" scaled="1"/>
          </a:gradFill>
          <a:ln w="9525">
            <a:solidFill>
              <a:srgbClr val="00FF00"/>
            </a:solidFill>
            <a:miter lim="800000"/>
            <a:headEnd/>
            <a:tailEnd/>
          </a:ln>
        </p:spPr>
        <p:txBody>
          <a:bodyPr wrap="none" anchor="ctr"/>
          <a:lstStyle/>
          <a:p>
            <a:pPr algn="ctr"/>
            <a:r>
              <a:rPr lang="en-US" sz="4000" b="1" u="sng">
                <a:solidFill>
                  <a:srgbClr val="FF00FF"/>
                </a:solidFill>
              </a:rPr>
              <a:t>Ý chính:</a:t>
            </a:r>
            <a:r>
              <a:rPr lang="en-US" sz="4000" b="1"/>
              <a:t> Tả ngoại hình của chú</a:t>
            </a:r>
          </a:p>
          <a:p>
            <a:pPr algn="ctr"/>
            <a:r>
              <a:rPr lang="en-US" sz="4000" b="1"/>
              <a:t> chuồn chuồn nước lúc đậu </a:t>
            </a:r>
          </a:p>
          <a:p>
            <a:pPr algn="ctr"/>
            <a:r>
              <a:rPr lang="en-US" sz="4000" b="1"/>
              <a:t>một chỗ.</a:t>
            </a:r>
          </a:p>
        </p:txBody>
      </p:sp>
      <p:sp>
        <p:nvSpPr>
          <p:cNvPr id="47109" name="Rectangle 5"/>
          <p:cNvSpPr>
            <a:spLocks noChangeArrowheads="1"/>
          </p:cNvSpPr>
          <p:nvPr/>
        </p:nvSpPr>
        <p:spPr bwMode="auto">
          <a:xfrm>
            <a:off x="381000" y="4114800"/>
            <a:ext cx="8458200" cy="2571750"/>
          </a:xfrm>
          <a:prstGeom prst="rect">
            <a:avLst/>
          </a:prstGeom>
          <a:noFill/>
          <a:ln w="41275">
            <a:solidFill>
              <a:srgbClr val="00FF00"/>
            </a:solidFill>
            <a:prstDash val="sysDot"/>
            <a:miter lim="800000"/>
            <a:headEnd/>
            <a:tailEnd/>
          </a:ln>
        </p:spPr>
        <p:txBody>
          <a:bodyPr>
            <a:spAutoFit/>
          </a:bodyPr>
          <a:lstStyle/>
          <a:p>
            <a:r>
              <a:rPr lang="en-US" sz="4000" b="1" u="sng">
                <a:solidFill>
                  <a:srgbClr val="FF00FF"/>
                </a:solidFill>
              </a:rPr>
              <a:t>Ý chính:</a:t>
            </a:r>
            <a:r>
              <a:rPr lang="en-US" sz="4000" b="1"/>
              <a:t> Tả chú chuồn chuồn nước lúc tung cánh bay, kết hợp tả cảnh đẹp của thiên nhiên theo cánh bay của chú chuồn chuồn.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 from="(-#ppt_w/2)" to="(#ppt_x)" calcmode="lin" valueType="num">
                                      <p:cBhvr>
                                        <p:cTn id="7" dur="600" fill="hold">
                                          <p:stCondLst>
                                            <p:cond delay="0"/>
                                          </p:stCondLst>
                                        </p:cTn>
                                        <p:tgtEl>
                                          <p:spTgt spid="47107"/>
                                        </p:tgtEl>
                                        <p:attrNameLst>
                                          <p:attrName>ppt_x</p:attrName>
                                        </p:attrNameLst>
                                      </p:cBhvr>
                                    </p:anim>
                                    <p:anim from="0" to="-1.0" calcmode="lin" valueType="num">
                                      <p:cBhvr>
                                        <p:cTn id="8" dur="200" decel="50000" autoRev="1" fill="hold">
                                          <p:stCondLst>
                                            <p:cond delay="600"/>
                                          </p:stCondLst>
                                        </p:cTn>
                                        <p:tgtEl>
                                          <p:spTgt spid="47107"/>
                                        </p:tgtEl>
                                        <p:attrNameLst>
                                          <p:attrName>xshear</p:attrName>
                                        </p:attrNameLst>
                                      </p:cBhvr>
                                    </p:anim>
                                    <p:animScale>
                                      <p:cBhvr>
                                        <p:cTn id="9" dur="200" decel="100000" autoRev="1" fill="hold">
                                          <p:stCondLst>
                                            <p:cond delay="600"/>
                                          </p:stCondLst>
                                        </p:cTn>
                                        <p:tgtEl>
                                          <p:spTgt spid="47107"/>
                                        </p:tgtEl>
                                      </p:cBhvr>
                                      <p:from x="100000" y="100000"/>
                                      <p:to x="80000" y="100000"/>
                                    </p:animScale>
                                    <p:anim by="(#ppt_h/3+#ppt_w*0.1)" calcmode="lin" valueType="num">
                                      <p:cBhvr additive="sum">
                                        <p:cTn id="10" dur="200" decel="100000" autoRev="1" fill="hold">
                                          <p:stCondLst>
                                            <p:cond delay="600"/>
                                          </p:stCondLst>
                                        </p:cTn>
                                        <p:tgtEl>
                                          <p:spTgt spid="47107"/>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47109"/>
                                        </p:tgtEl>
                                        <p:attrNameLst>
                                          <p:attrName>style.visibility</p:attrName>
                                        </p:attrNameLst>
                                      </p:cBhvr>
                                      <p:to>
                                        <p:strVal val="visible"/>
                                      </p:to>
                                    </p:set>
                                    <p:animEffect transition="in" filter="fade">
                                      <p:cBhvr>
                                        <p:cTn id="15" dur="770" decel="100000"/>
                                        <p:tgtEl>
                                          <p:spTgt spid="47109"/>
                                        </p:tgtEl>
                                      </p:cBhvr>
                                    </p:animEffect>
                                    <p:animScale>
                                      <p:cBhvr>
                                        <p:cTn id="16" dur="770" decel="100000"/>
                                        <p:tgtEl>
                                          <p:spTgt spid="47109"/>
                                        </p:tgtEl>
                                      </p:cBhvr>
                                      <p:from x="10000" y="10000"/>
                                      <p:to x="200000" y="450000"/>
                                    </p:animScale>
                                    <p:animScale>
                                      <p:cBhvr>
                                        <p:cTn id="17" dur="1230" accel="100000" fill="hold">
                                          <p:stCondLst>
                                            <p:cond delay="770"/>
                                          </p:stCondLst>
                                        </p:cTn>
                                        <p:tgtEl>
                                          <p:spTgt spid="47109"/>
                                        </p:tgtEl>
                                      </p:cBhvr>
                                      <p:from x="200000" y="450000"/>
                                      <p:to x="100000" y="100000"/>
                                    </p:animScale>
                                    <p:set>
                                      <p:cBhvr>
                                        <p:cTn id="18" dur="770" fill="hold"/>
                                        <p:tgtEl>
                                          <p:spTgt spid="47109"/>
                                        </p:tgtEl>
                                        <p:attrNameLst>
                                          <p:attrName>ppt_x</p:attrName>
                                        </p:attrNameLst>
                                      </p:cBhvr>
                                      <p:to>
                                        <p:strVal val="(0.5)"/>
                                      </p:to>
                                    </p:set>
                                    <p:anim from="(0.5)" to="(#ppt_x)" calcmode="lin" valueType="num">
                                      <p:cBhvr>
                                        <p:cTn id="19" dur="1230" accel="100000" fill="hold">
                                          <p:stCondLst>
                                            <p:cond delay="770"/>
                                          </p:stCondLst>
                                        </p:cTn>
                                        <p:tgtEl>
                                          <p:spTgt spid="47109"/>
                                        </p:tgtEl>
                                        <p:attrNameLst>
                                          <p:attrName>ppt_x</p:attrName>
                                        </p:attrNameLst>
                                      </p:cBhvr>
                                    </p:anim>
                                    <p:set>
                                      <p:cBhvr>
                                        <p:cTn id="20" dur="770" fill="hold"/>
                                        <p:tgtEl>
                                          <p:spTgt spid="47109"/>
                                        </p:tgtEl>
                                        <p:attrNameLst>
                                          <p:attrName>ppt_y</p:attrName>
                                        </p:attrNameLst>
                                      </p:cBhvr>
                                      <p:to>
                                        <p:strVal val="(#ppt_y+0.4)"/>
                                      </p:to>
                                    </p:set>
                                    <p:anim from="(#ppt_y+0.4)" to="(#ppt_y)" calcmode="lin" valueType="num">
                                      <p:cBhvr>
                                        <p:cTn id="21" dur="1230" accel="100000" fill="hold">
                                          <p:stCondLst>
                                            <p:cond delay="770"/>
                                          </p:stCondLst>
                                        </p:cTn>
                                        <p:tgtEl>
                                          <p:spTgt spid="4710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4710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228600"/>
            <a:ext cx="9144000" cy="579438"/>
          </a:xfrm>
          <a:prstGeom prst="rect">
            <a:avLst/>
          </a:prstGeom>
          <a:noFill/>
          <a:ln w="9525">
            <a:noFill/>
            <a:miter lim="800000"/>
            <a:headEnd/>
            <a:tailEnd/>
          </a:ln>
        </p:spPr>
        <p:txBody>
          <a:bodyPr>
            <a:spAutoFit/>
          </a:bodyPr>
          <a:lstStyle/>
          <a:p>
            <a:pPr eaLnBrk="0" hangingPunct="0">
              <a:spcBef>
                <a:spcPct val="50000"/>
              </a:spcBef>
            </a:pPr>
            <a:r>
              <a:rPr lang="en-US" sz="3200" b="1" i="1" u="sng">
                <a:solidFill>
                  <a:srgbClr val="FF0000"/>
                </a:solidFill>
                <a:cs typeface="Arial" charset="0"/>
              </a:rPr>
              <a:t>Bài 2:</a:t>
            </a:r>
            <a:r>
              <a:rPr lang="en-US" sz="3200" b="1">
                <a:cs typeface="Arial" charset="0"/>
              </a:rPr>
              <a:t> </a:t>
            </a:r>
            <a:r>
              <a:rPr lang="en-US" sz="3200" b="1">
                <a:solidFill>
                  <a:srgbClr val="000099"/>
                </a:solidFill>
                <a:cs typeface="Arial" charset="0"/>
              </a:rPr>
              <a:t>Sắp xếp các ý sau thành một đoạn văn.</a:t>
            </a:r>
          </a:p>
        </p:txBody>
      </p:sp>
      <p:sp>
        <p:nvSpPr>
          <p:cNvPr id="50179" name="Rectangle 3"/>
          <p:cNvSpPr>
            <a:spLocks noChangeArrowheads="1"/>
          </p:cNvSpPr>
          <p:nvPr/>
        </p:nvSpPr>
        <p:spPr bwMode="auto">
          <a:xfrm>
            <a:off x="304800" y="838200"/>
            <a:ext cx="8610600" cy="2289175"/>
          </a:xfrm>
          <a:prstGeom prst="rect">
            <a:avLst/>
          </a:prstGeom>
          <a:noFill/>
          <a:ln w="41275">
            <a:noFill/>
            <a:prstDash val="sysDot"/>
            <a:miter lim="800000"/>
            <a:headEnd/>
            <a:tailEnd/>
          </a:ln>
        </p:spPr>
        <p:txBody>
          <a:bodyPr>
            <a:spAutoFit/>
          </a:bodyPr>
          <a:lstStyle/>
          <a:p>
            <a:r>
              <a:rPr lang="en-US" sz="3600" b="1" u="sng">
                <a:solidFill>
                  <a:srgbClr val="FF00FF"/>
                </a:solidFill>
              </a:rPr>
              <a:t>a)</a:t>
            </a:r>
            <a:r>
              <a:rPr lang="en-US" sz="3600" b="1"/>
              <a:t> Đôi mắt nâu trầm ngâm ngơ ngác nhìn xa, cái bụng mịn mượt, cổ yếm quàng chiếc tạp dề công nhân đầy hạt cườm lấp lánh biêng biếc.</a:t>
            </a:r>
          </a:p>
        </p:txBody>
      </p:sp>
      <p:sp>
        <p:nvSpPr>
          <p:cNvPr id="50180" name="Rectangle 4"/>
          <p:cNvSpPr>
            <a:spLocks noChangeArrowheads="1"/>
          </p:cNvSpPr>
          <p:nvPr/>
        </p:nvSpPr>
        <p:spPr bwMode="auto">
          <a:xfrm>
            <a:off x="228600" y="3200400"/>
            <a:ext cx="8610600" cy="641350"/>
          </a:xfrm>
          <a:prstGeom prst="rect">
            <a:avLst/>
          </a:prstGeom>
          <a:noFill/>
          <a:ln w="41275">
            <a:noFill/>
            <a:prstDash val="sysDot"/>
            <a:miter lim="800000"/>
            <a:headEnd/>
            <a:tailEnd/>
          </a:ln>
        </p:spPr>
        <p:txBody>
          <a:bodyPr>
            <a:spAutoFit/>
          </a:bodyPr>
          <a:lstStyle/>
          <a:p>
            <a:r>
              <a:rPr lang="en-US" sz="3600" b="1" u="sng">
                <a:solidFill>
                  <a:srgbClr val="FF00FF"/>
                </a:solidFill>
              </a:rPr>
              <a:t>b)</a:t>
            </a:r>
            <a:r>
              <a:rPr lang="en-US" sz="3600" b="1"/>
              <a:t> Con chim gáy hiền lành, béo nục.</a:t>
            </a:r>
          </a:p>
        </p:txBody>
      </p:sp>
      <p:sp>
        <p:nvSpPr>
          <p:cNvPr id="50181" name="Rectangle 5"/>
          <p:cNvSpPr>
            <a:spLocks noChangeArrowheads="1"/>
          </p:cNvSpPr>
          <p:nvPr/>
        </p:nvSpPr>
        <p:spPr bwMode="auto">
          <a:xfrm>
            <a:off x="228600" y="4038600"/>
            <a:ext cx="8686800" cy="1739900"/>
          </a:xfrm>
          <a:prstGeom prst="rect">
            <a:avLst/>
          </a:prstGeom>
          <a:noFill/>
          <a:ln w="41275">
            <a:noFill/>
            <a:prstDash val="sysDot"/>
            <a:miter lim="800000"/>
            <a:headEnd/>
            <a:tailEnd/>
          </a:ln>
        </p:spPr>
        <p:txBody>
          <a:bodyPr>
            <a:spAutoFit/>
          </a:bodyPr>
          <a:lstStyle/>
          <a:p>
            <a:r>
              <a:rPr lang="en-US" sz="3600" b="1" u="sng">
                <a:solidFill>
                  <a:srgbClr val="FF00FF"/>
                </a:solidFill>
              </a:rPr>
              <a:t>c)</a:t>
            </a:r>
            <a:r>
              <a:rPr lang="en-US" sz="3600" b="1"/>
              <a:t> Chàng chim gáy nào giọng càng trong, càng dài thì quanh cổ càng được đeo nhiều vòng cườm đẹp.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wipe(down)">
                                      <p:cBhvr>
                                        <p:cTn id="7" dur="580">
                                          <p:stCondLst>
                                            <p:cond delay="0"/>
                                          </p:stCondLst>
                                        </p:cTn>
                                        <p:tgtEl>
                                          <p:spTgt spid="50180"/>
                                        </p:tgtEl>
                                      </p:cBhvr>
                                    </p:animEffect>
                                    <p:anim calcmode="lin" valueType="num">
                                      <p:cBhvr>
                                        <p:cTn id="8" dur="1822" tmFilter="0,0; 0.14,0.36; 0.43,0.73; 0.71,0.91; 1.0,1.0">
                                          <p:stCondLst>
                                            <p:cond delay="0"/>
                                          </p:stCondLst>
                                        </p:cTn>
                                        <p:tgtEl>
                                          <p:spTgt spid="5018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018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018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018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0180"/>
                                        </p:tgtEl>
                                        <p:attrNameLst>
                                          <p:attrName>ppt_y</p:attrName>
                                        </p:attrNameLst>
                                      </p:cBhvr>
                                      <p:tavLst>
                                        <p:tav tm="0" fmla="#ppt_y-sin(pi*$)/81">
                                          <p:val>
                                            <p:fltVal val="0"/>
                                          </p:val>
                                        </p:tav>
                                        <p:tav tm="100000">
                                          <p:val>
                                            <p:fltVal val="1"/>
                                          </p:val>
                                        </p:tav>
                                      </p:tavLst>
                                    </p:anim>
                                    <p:animScale>
                                      <p:cBhvr>
                                        <p:cTn id="13" dur="26">
                                          <p:stCondLst>
                                            <p:cond delay="650"/>
                                          </p:stCondLst>
                                        </p:cTn>
                                        <p:tgtEl>
                                          <p:spTgt spid="50180"/>
                                        </p:tgtEl>
                                      </p:cBhvr>
                                      <p:to x="100000" y="60000"/>
                                    </p:animScale>
                                    <p:animScale>
                                      <p:cBhvr>
                                        <p:cTn id="14" dur="166" decel="50000">
                                          <p:stCondLst>
                                            <p:cond delay="676"/>
                                          </p:stCondLst>
                                        </p:cTn>
                                        <p:tgtEl>
                                          <p:spTgt spid="50180"/>
                                        </p:tgtEl>
                                      </p:cBhvr>
                                      <p:to x="100000" y="100000"/>
                                    </p:animScale>
                                    <p:animScale>
                                      <p:cBhvr>
                                        <p:cTn id="15" dur="26">
                                          <p:stCondLst>
                                            <p:cond delay="1312"/>
                                          </p:stCondLst>
                                        </p:cTn>
                                        <p:tgtEl>
                                          <p:spTgt spid="50180"/>
                                        </p:tgtEl>
                                      </p:cBhvr>
                                      <p:to x="100000" y="80000"/>
                                    </p:animScale>
                                    <p:animScale>
                                      <p:cBhvr>
                                        <p:cTn id="16" dur="166" decel="50000">
                                          <p:stCondLst>
                                            <p:cond delay="1338"/>
                                          </p:stCondLst>
                                        </p:cTn>
                                        <p:tgtEl>
                                          <p:spTgt spid="50180"/>
                                        </p:tgtEl>
                                      </p:cBhvr>
                                      <p:to x="100000" y="100000"/>
                                    </p:animScale>
                                    <p:animScale>
                                      <p:cBhvr>
                                        <p:cTn id="17" dur="26">
                                          <p:stCondLst>
                                            <p:cond delay="1642"/>
                                          </p:stCondLst>
                                        </p:cTn>
                                        <p:tgtEl>
                                          <p:spTgt spid="50180"/>
                                        </p:tgtEl>
                                      </p:cBhvr>
                                      <p:to x="100000" y="90000"/>
                                    </p:animScale>
                                    <p:animScale>
                                      <p:cBhvr>
                                        <p:cTn id="18" dur="166" decel="50000">
                                          <p:stCondLst>
                                            <p:cond delay="1668"/>
                                          </p:stCondLst>
                                        </p:cTn>
                                        <p:tgtEl>
                                          <p:spTgt spid="50180"/>
                                        </p:tgtEl>
                                      </p:cBhvr>
                                      <p:to x="100000" y="100000"/>
                                    </p:animScale>
                                    <p:animScale>
                                      <p:cBhvr>
                                        <p:cTn id="19" dur="26">
                                          <p:stCondLst>
                                            <p:cond delay="1808"/>
                                          </p:stCondLst>
                                        </p:cTn>
                                        <p:tgtEl>
                                          <p:spTgt spid="50180"/>
                                        </p:tgtEl>
                                      </p:cBhvr>
                                      <p:to x="100000" y="95000"/>
                                    </p:animScale>
                                    <p:animScale>
                                      <p:cBhvr>
                                        <p:cTn id="20" dur="166" decel="50000">
                                          <p:stCondLst>
                                            <p:cond delay="1834"/>
                                          </p:stCondLst>
                                        </p:cTn>
                                        <p:tgtEl>
                                          <p:spTgt spid="50180"/>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0179"/>
                                        </p:tgtEl>
                                        <p:attrNameLst>
                                          <p:attrName>style.visibility</p:attrName>
                                        </p:attrNameLst>
                                      </p:cBhvr>
                                      <p:to>
                                        <p:strVal val="visible"/>
                                      </p:to>
                                    </p:set>
                                    <p:animEffect transition="in" filter="wipe(down)">
                                      <p:cBhvr>
                                        <p:cTn id="23" dur="580">
                                          <p:stCondLst>
                                            <p:cond delay="0"/>
                                          </p:stCondLst>
                                        </p:cTn>
                                        <p:tgtEl>
                                          <p:spTgt spid="50179"/>
                                        </p:tgtEl>
                                      </p:cBhvr>
                                    </p:animEffect>
                                    <p:anim calcmode="lin" valueType="num">
                                      <p:cBhvr>
                                        <p:cTn id="24" dur="1822" tmFilter="0,0; 0.14,0.36; 0.43,0.73; 0.71,0.91; 1.0,1.0">
                                          <p:stCondLst>
                                            <p:cond delay="0"/>
                                          </p:stCondLst>
                                        </p:cTn>
                                        <p:tgtEl>
                                          <p:spTgt spid="5017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017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017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017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0179"/>
                                        </p:tgtEl>
                                        <p:attrNameLst>
                                          <p:attrName>ppt_y</p:attrName>
                                        </p:attrNameLst>
                                      </p:cBhvr>
                                      <p:tavLst>
                                        <p:tav tm="0" fmla="#ppt_y-sin(pi*$)/81">
                                          <p:val>
                                            <p:fltVal val="0"/>
                                          </p:val>
                                        </p:tav>
                                        <p:tav tm="100000">
                                          <p:val>
                                            <p:fltVal val="1"/>
                                          </p:val>
                                        </p:tav>
                                      </p:tavLst>
                                    </p:anim>
                                    <p:animScale>
                                      <p:cBhvr>
                                        <p:cTn id="29" dur="26">
                                          <p:stCondLst>
                                            <p:cond delay="650"/>
                                          </p:stCondLst>
                                        </p:cTn>
                                        <p:tgtEl>
                                          <p:spTgt spid="50179"/>
                                        </p:tgtEl>
                                      </p:cBhvr>
                                      <p:to x="100000" y="60000"/>
                                    </p:animScale>
                                    <p:animScale>
                                      <p:cBhvr>
                                        <p:cTn id="30" dur="166" decel="50000">
                                          <p:stCondLst>
                                            <p:cond delay="676"/>
                                          </p:stCondLst>
                                        </p:cTn>
                                        <p:tgtEl>
                                          <p:spTgt spid="50179"/>
                                        </p:tgtEl>
                                      </p:cBhvr>
                                      <p:to x="100000" y="100000"/>
                                    </p:animScale>
                                    <p:animScale>
                                      <p:cBhvr>
                                        <p:cTn id="31" dur="26">
                                          <p:stCondLst>
                                            <p:cond delay="1312"/>
                                          </p:stCondLst>
                                        </p:cTn>
                                        <p:tgtEl>
                                          <p:spTgt spid="50179"/>
                                        </p:tgtEl>
                                      </p:cBhvr>
                                      <p:to x="100000" y="80000"/>
                                    </p:animScale>
                                    <p:animScale>
                                      <p:cBhvr>
                                        <p:cTn id="32" dur="166" decel="50000">
                                          <p:stCondLst>
                                            <p:cond delay="1338"/>
                                          </p:stCondLst>
                                        </p:cTn>
                                        <p:tgtEl>
                                          <p:spTgt spid="50179"/>
                                        </p:tgtEl>
                                      </p:cBhvr>
                                      <p:to x="100000" y="100000"/>
                                    </p:animScale>
                                    <p:animScale>
                                      <p:cBhvr>
                                        <p:cTn id="33" dur="26">
                                          <p:stCondLst>
                                            <p:cond delay="1642"/>
                                          </p:stCondLst>
                                        </p:cTn>
                                        <p:tgtEl>
                                          <p:spTgt spid="50179"/>
                                        </p:tgtEl>
                                      </p:cBhvr>
                                      <p:to x="100000" y="90000"/>
                                    </p:animScale>
                                    <p:animScale>
                                      <p:cBhvr>
                                        <p:cTn id="34" dur="166" decel="50000">
                                          <p:stCondLst>
                                            <p:cond delay="1668"/>
                                          </p:stCondLst>
                                        </p:cTn>
                                        <p:tgtEl>
                                          <p:spTgt spid="50179"/>
                                        </p:tgtEl>
                                      </p:cBhvr>
                                      <p:to x="100000" y="100000"/>
                                    </p:animScale>
                                    <p:animScale>
                                      <p:cBhvr>
                                        <p:cTn id="35" dur="26">
                                          <p:stCondLst>
                                            <p:cond delay="1808"/>
                                          </p:stCondLst>
                                        </p:cTn>
                                        <p:tgtEl>
                                          <p:spTgt spid="50179"/>
                                        </p:tgtEl>
                                      </p:cBhvr>
                                      <p:to x="100000" y="95000"/>
                                    </p:animScale>
                                    <p:animScale>
                                      <p:cBhvr>
                                        <p:cTn id="36" dur="166" decel="50000">
                                          <p:stCondLst>
                                            <p:cond delay="1834"/>
                                          </p:stCondLst>
                                        </p:cTn>
                                        <p:tgtEl>
                                          <p:spTgt spid="50179"/>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50181"/>
                                        </p:tgtEl>
                                        <p:attrNameLst>
                                          <p:attrName>style.visibility</p:attrName>
                                        </p:attrNameLst>
                                      </p:cBhvr>
                                      <p:to>
                                        <p:strVal val="visible"/>
                                      </p:to>
                                    </p:set>
                                    <p:animEffect transition="in" filter="wipe(down)">
                                      <p:cBhvr>
                                        <p:cTn id="39" dur="580">
                                          <p:stCondLst>
                                            <p:cond delay="0"/>
                                          </p:stCondLst>
                                        </p:cTn>
                                        <p:tgtEl>
                                          <p:spTgt spid="50181"/>
                                        </p:tgtEl>
                                      </p:cBhvr>
                                    </p:animEffect>
                                    <p:anim calcmode="lin" valueType="num">
                                      <p:cBhvr>
                                        <p:cTn id="40" dur="1822" tmFilter="0,0; 0.14,0.36; 0.43,0.73; 0.71,0.91; 1.0,1.0">
                                          <p:stCondLst>
                                            <p:cond delay="0"/>
                                          </p:stCondLst>
                                        </p:cTn>
                                        <p:tgtEl>
                                          <p:spTgt spid="50181"/>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0181"/>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0181"/>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0181"/>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0181"/>
                                        </p:tgtEl>
                                        <p:attrNameLst>
                                          <p:attrName>ppt_y</p:attrName>
                                        </p:attrNameLst>
                                      </p:cBhvr>
                                      <p:tavLst>
                                        <p:tav tm="0" fmla="#ppt_y-sin(pi*$)/81">
                                          <p:val>
                                            <p:fltVal val="0"/>
                                          </p:val>
                                        </p:tav>
                                        <p:tav tm="100000">
                                          <p:val>
                                            <p:fltVal val="1"/>
                                          </p:val>
                                        </p:tav>
                                      </p:tavLst>
                                    </p:anim>
                                    <p:animScale>
                                      <p:cBhvr>
                                        <p:cTn id="45" dur="26">
                                          <p:stCondLst>
                                            <p:cond delay="650"/>
                                          </p:stCondLst>
                                        </p:cTn>
                                        <p:tgtEl>
                                          <p:spTgt spid="50181"/>
                                        </p:tgtEl>
                                      </p:cBhvr>
                                      <p:to x="100000" y="60000"/>
                                    </p:animScale>
                                    <p:animScale>
                                      <p:cBhvr>
                                        <p:cTn id="46" dur="166" decel="50000">
                                          <p:stCondLst>
                                            <p:cond delay="676"/>
                                          </p:stCondLst>
                                        </p:cTn>
                                        <p:tgtEl>
                                          <p:spTgt spid="50181"/>
                                        </p:tgtEl>
                                      </p:cBhvr>
                                      <p:to x="100000" y="100000"/>
                                    </p:animScale>
                                    <p:animScale>
                                      <p:cBhvr>
                                        <p:cTn id="47" dur="26">
                                          <p:stCondLst>
                                            <p:cond delay="1312"/>
                                          </p:stCondLst>
                                        </p:cTn>
                                        <p:tgtEl>
                                          <p:spTgt spid="50181"/>
                                        </p:tgtEl>
                                      </p:cBhvr>
                                      <p:to x="100000" y="80000"/>
                                    </p:animScale>
                                    <p:animScale>
                                      <p:cBhvr>
                                        <p:cTn id="48" dur="166" decel="50000">
                                          <p:stCondLst>
                                            <p:cond delay="1338"/>
                                          </p:stCondLst>
                                        </p:cTn>
                                        <p:tgtEl>
                                          <p:spTgt spid="50181"/>
                                        </p:tgtEl>
                                      </p:cBhvr>
                                      <p:to x="100000" y="100000"/>
                                    </p:animScale>
                                    <p:animScale>
                                      <p:cBhvr>
                                        <p:cTn id="49" dur="26">
                                          <p:stCondLst>
                                            <p:cond delay="1642"/>
                                          </p:stCondLst>
                                        </p:cTn>
                                        <p:tgtEl>
                                          <p:spTgt spid="50181"/>
                                        </p:tgtEl>
                                      </p:cBhvr>
                                      <p:to x="100000" y="90000"/>
                                    </p:animScale>
                                    <p:animScale>
                                      <p:cBhvr>
                                        <p:cTn id="50" dur="166" decel="50000">
                                          <p:stCondLst>
                                            <p:cond delay="1668"/>
                                          </p:stCondLst>
                                        </p:cTn>
                                        <p:tgtEl>
                                          <p:spTgt spid="50181"/>
                                        </p:tgtEl>
                                      </p:cBhvr>
                                      <p:to x="100000" y="100000"/>
                                    </p:animScale>
                                    <p:animScale>
                                      <p:cBhvr>
                                        <p:cTn id="51" dur="26">
                                          <p:stCondLst>
                                            <p:cond delay="1808"/>
                                          </p:stCondLst>
                                        </p:cTn>
                                        <p:tgtEl>
                                          <p:spTgt spid="50181"/>
                                        </p:tgtEl>
                                      </p:cBhvr>
                                      <p:to x="100000" y="95000"/>
                                    </p:animScale>
                                    <p:animScale>
                                      <p:cBhvr>
                                        <p:cTn id="52" dur="166" decel="50000">
                                          <p:stCondLst>
                                            <p:cond delay="1834"/>
                                          </p:stCondLst>
                                        </p:cTn>
                                        <p:tgtEl>
                                          <p:spTgt spid="5018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0" grpId="0"/>
      <p:bldP spid="501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ipfG9RHhjJ3OGtXTM:" descr="files"/>
          <p:cNvPicPr>
            <a:picLocks noChangeAspect="1" noChangeArrowheads="1"/>
          </p:cNvPicPr>
          <p:nvPr/>
        </p:nvPicPr>
        <p:blipFill>
          <a:blip r:embed="rId2"/>
          <a:srcRect/>
          <a:stretch>
            <a:fillRect/>
          </a:stretch>
        </p:blipFill>
        <p:spPr bwMode="auto">
          <a:xfrm>
            <a:off x="0" y="0"/>
            <a:ext cx="4495800" cy="5867400"/>
          </a:xfrm>
          <a:prstGeom prst="rect">
            <a:avLst/>
          </a:prstGeom>
          <a:noFill/>
          <a:ln w="9525">
            <a:noFill/>
            <a:miter lim="800000"/>
            <a:headEnd/>
            <a:tailEnd/>
          </a:ln>
        </p:spPr>
      </p:pic>
      <p:sp>
        <p:nvSpPr>
          <p:cNvPr id="9219" name="Rectangle 3"/>
          <p:cNvSpPr>
            <a:spLocks noChangeArrowheads="1"/>
          </p:cNvSpPr>
          <p:nvPr/>
        </p:nvSpPr>
        <p:spPr bwMode="auto">
          <a:xfrm>
            <a:off x="2514600" y="6096000"/>
            <a:ext cx="4267200" cy="762000"/>
          </a:xfrm>
          <a:prstGeom prst="rect">
            <a:avLst/>
          </a:prstGeom>
          <a:noFill/>
          <a:ln w="41275">
            <a:noFill/>
            <a:prstDash val="sysDot"/>
            <a:miter lim="800000"/>
            <a:headEnd/>
            <a:tailEnd/>
          </a:ln>
        </p:spPr>
        <p:txBody>
          <a:bodyPr>
            <a:spAutoFit/>
          </a:bodyPr>
          <a:lstStyle/>
          <a:p>
            <a:r>
              <a:rPr lang="en-US" sz="4400" b="1"/>
              <a:t> </a:t>
            </a:r>
            <a:r>
              <a:rPr lang="en-US" sz="4400" b="1">
                <a:solidFill>
                  <a:srgbClr val="FF0000"/>
                </a:solidFill>
              </a:rPr>
              <a:t>Con chim gáy</a:t>
            </a:r>
          </a:p>
        </p:txBody>
      </p:sp>
      <p:pic>
        <p:nvPicPr>
          <p:cNvPr id="52229" name="ipfG9RHhjJ3OGtXTM:" descr="files"/>
          <p:cNvPicPr>
            <a:picLocks noChangeAspect="1" noChangeArrowheads="1"/>
          </p:cNvPicPr>
          <p:nvPr/>
        </p:nvPicPr>
        <p:blipFill>
          <a:blip r:embed="rId2"/>
          <a:srcRect/>
          <a:stretch>
            <a:fillRect/>
          </a:stretch>
        </p:blipFill>
        <p:spPr bwMode="auto">
          <a:xfrm>
            <a:off x="4473575" y="0"/>
            <a:ext cx="4670425" cy="5867400"/>
          </a:xfrm>
          <a:prstGeom prst="rect">
            <a:avLst/>
          </a:prstGeom>
          <a:noFill/>
          <a:ln w="9525">
            <a:noFill/>
            <a:miter lim="800000"/>
            <a:headEnd/>
            <a:tailEnd/>
          </a:ln>
        </p:spPr>
      </p:pic>
      <p:pic>
        <p:nvPicPr>
          <p:cNvPr id="52230" name="ctl00_mContent_imgImage" descr="avatar"/>
          <p:cNvPicPr>
            <a:picLocks noChangeAspect="1" noChangeArrowheads="1"/>
          </p:cNvPicPr>
          <p:nvPr/>
        </p:nvPicPr>
        <p:blipFill>
          <a:blip r:embed="rId3"/>
          <a:srcRect/>
          <a:stretch>
            <a:fillRect/>
          </a:stretch>
        </p:blipFill>
        <p:spPr bwMode="auto">
          <a:xfrm>
            <a:off x="0" y="1588"/>
            <a:ext cx="9144000" cy="60182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plus(in)">
                                      <p:cBhvr>
                                        <p:cTn id="7" dur="2000"/>
                                        <p:tgtEl>
                                          <p:spTgt spid="52226"/>
                                        </p:tgtEl>
                                      </p:cBhvr>
                                    </p:animEffect>
                                  </p:childTnLst>
                                </p:cTn>
                              </p:par>
                              <p:par>
                                <p:cTn id="8" presetID="13" presetClass="entr" presetSubtype="16" fill="hold" nodeType="withEffect">
                                  <p:stCondLst>
                                    <p:cond delay="0"/>
                                  </p:stCondLst>
                                  <p:childTnLst>
                                    <p:set>
                                      <p:cBhvr>
                                        <p:cTn id="9" dur="1" fill="hold">
                                          <p:stCondLst>
                                            <p:cond delay="0"/>
                                          </p:stCondLst>
                                        </p:cTn>
                                        <p:tgtEl>
                                          <p:spTgt spid="52229"/>
                                        </p:tgtEl>
                                        <p:attrNameLst>
                                          <p:attrName>style.visibility</p:attrName>
                                        </p:attrNameLst>
                                      </p:cBhvr>
                                      <p:to>
                                        <p:strVal val="visible"/>
                                      </p:to>
                                    </p:set>
                                    <p:animEffect transition="in" filter="plus(in)">
                                      <p:cBhvr>
                                        <p:cTn id="10" dur="2000"/>
                                        <p:tgtEl>
                                          <p:spTgt spid="5222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xit" presetSubtype="16" fill="hold" nodeType="clickEffect">
                                  <p:stCondLst>
                                    <p:cond delay="0"/>
                                  </p:stCondLst>
                                  <p:childTnLst>
                                    <p:animEffect transition="out" filter="box(in)">
                                      <p:cBhvr>
                                        <p:cTn id="14" dur="500"/>
                                        <p:tgtEl>
                                          <p:spTgt spid="52226"/>
                                        </p:tgtEl>
                                      </p:cBhvr>
                                    </p:animEffect>
                                    <p:set>
                                      <p:cBhvr>
                                        <p:cTn id="15" dur="1" fill="hold">
                                          <p:stCondLst>
                                            <p:cond delay="499"/>
                                          </p:stCondLst>
                                        </p:cTn>
                                        <p:tgtEl>
                                          <p:spTgt spid="52226"/>
                                        </p:tgtEl>
                                        <p:attrNameLst>
                                          <p:attrName>style.visibility</p:attrName>
                                        </p:attrNameLst>
                                      </p:cBhvr>
                                      <p:to>
                                        <p:strVal val="hidden"/>
                                      </p:to>
                                    </p:set>
                                  </p:childTnLst>
                                </p:cTn>
                              </p:par>
                              <p:par>
                                <p:cTn id="16" presetID="4" presetClass="exit" presetSubtype="16" fill="hold" nodeType="withEffect">
                                  <p:stCondLst>
                                    <p:cond delay="0"/>
                                  </p:stCondLst>
                                  <p:childTnLst>
                                    <p:animEffect transition="out" filter="box(in)">
                                      <p:cBhvr>
                                        <p:cTn id="17" dur="500"/>
                                        <p:tgtEl>
                                          <p:spTgt spid="52229"/>
                                        </p:tgtEl>
                                      </p:cBhvr>
                                    </p:animEffect>
                                    <p:set>
                                      <p:cBhvr>
                                        <p:cTn id="18" dur="1" fill="hold">
                                          <p:stCondLst>
                                            <p:cond delay="499"/>
                                          </p:stCondLst>
                                        </p:cTn>
                                        <p:tgtEl>
                                          <p:spTgt spid="52229"/>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3" presetClass="entr" presetSubtype="16" fill="hold" nodeType="clickEffect">
                                  <p:stCondLst>
                                    <p:cond delay="0"/>
                                  </p:stCondLst>
                                  <p:childTnLst>
                                    <p:set>
                                      <p:cBhvr>
                                        <p:cTn id="22" dur="1" fill="hold">
                                          <p:stCondLst>
                                            <p:cond delay="0"/>
                                          </p:stCondLst>
                                        </p:cTn>
                                        <p:tgtEl>
                                          <p:spTgt spid="52230"/>
                                        </p:tgtEl>
                                        <p:attrNameLst>
                                          <p:attrName>style.visibility</p:attrName>
                                        </p:attrNameLst>
                                      </p:cBhvr>
                                      <p:to>
                                        <p:strVal val="visible"/>
                                      </p:to>
                                    </p:set>
                                    <p:animEffect transition="in" filter="plus(in)">
                                      <p:cBhvr>
                                        <p:cTn id="23" dur="20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228600"/>
            <a:ext cx="9144000" cy="579438"/>
          </a:xfrm>
          <a:prstGeom prst="rect">
            <a:avLst/>
          </a:prstGeom>
          <a:noFill/>
          <a:ln w="9525">
            <a:noFill/>
            <a:miter lim="800000"/>
            <a:headEnd/>
            <a:tailEnd/>
          </a:ln>
        </p:spPr>
        <p:txBody>
          <a:bodyPr>
            <a:spAutoFit/>
          </a:bodyPr>
          <a:lstStyle/>
          <a:p>
            <a:pPr eaLnBrk="0" hangingPunct="0">
              <a:spcBef>
                <a:spcPct val="50000"/>
              </a:spcBef>
            </a:pPr>
            <a:r>
              <a:rPr lang="en-US" sz="3200" b="1" i="1" u="sng">
                <a:solidFill>
                  <a:srgbClr val="FF0000"/>
                </a:solidFill>
                <a:cs typeface="Arial" charset="0"/>
              </a:rPr>
              <a:t>Bài 2:</a:t>
            </a:r>
            <a:r>
              <a:rPr lang="en-US" sz="3200" b="1">
                <a:cs typeface="Arial" charset="0"/>
              </a:rPr>
              <a:t> </a:t>
            </a:r>
            <a:r>
              <a:rPr lang="en-US" sz="3200" b="1">
                <a:solidFill>
                  <a:srgbClr val="000099"/>
                </a:solidFill>
                <a:cs typeface="Arial" charset="0"/>
              </a:rPr>
              <a:t>Sắp xếp các ý sau thành một đoạn văn.</a:t>
            </a:r>
          </a:p>
        </p:txBody>
      </p:sp>
      <p:sp>
        <p:nvSpPr>
          <p:cNvPr id="22533" name="Rectangle 5"/>
          <p:cNvSpPr>
            <a:spLocks noChangeArrowheads="1"/>
          </p:cNvSpPr>
          <p:nvPr/>
        </p:nvSpPr>
        <p:spPr bwMode="auto">
          <a:xfrm>
            <a:off x="304800" y="838200"/>
            <a:ext cx="8610600" cy="2289175"/>
          </a:xfrm>
          <a:prstGeom prst="rect">
            <a:avLst/>
          </a:prstGeom>
          <a:noFill/>
          <a:ln w="41275">
            <a:noFill/>
            <a:prstDash val="sysDot"/>
            <a:miter lim="800000"/>
            <a:headEnd/>
            <a:tailEnd/>
          </a:ln>
        </p:spPr>
        <p:txBody>
          <a:bodyPr>
            <a:spAutoFit/>
          </a:bodyPr>
          <a:lstStyle/>
          <a:p>
            <a:r>
              <a:rPr lang="en-US" sz="3600" b="1" u="sng">
                <a:solidFill>
                  <a:srgbClr val="FF00FF"/>
                </a:solidFill>
              </a:rPr>
              <a:t>a)</a:t>
            </a:r>
            <a:r>
              <a:rPr lang="en-US" sz="3600" b="1"/>
              <a:t> Đôi mắt nâu trầm ngâm ngơ ngác nhìn xa, cái bụng mịn mượt, cổ yếm quàng chiếc tạp dề công nhân đầy hạt cườm lấp lánh biêng biếc.</a:t>
            </a:r>
          </a:p>
        </p:txBody>
      </p:sp>
      <p:sp>
        <p:nvSpPr>
          <p:cNvPr id="22534" name="Rectangle 6"/>
          <p:cNvSpPr>
            <a:spLocks noChangeArrowheads="1"/>
          </p:cNvSpPr>
          <p:nvPr/>
        </p:nvSpPr>
        <p:spPr bwMode="auto">
          <a:xfrm>
            <a:off x="228600" y="3200400"/>
            <a:ext cx="8610600" cy="641350"/>
          </a:xfrm>
          <a:prstGeom prst="rect">
            <a:avLst/>
          </a:prstGeom>
          <a:noFill/>
          <a:ln w="41275">
            <a:noFill/>
            <a:prstDash val="sysDot"/>
            <a:miter lim="800000"/>
            <a:headEnd/>
            <a:tailEnd/>
          </a:ln>
        </p:spPr>
        <p:txBody>
          <a:bodyPr>
            <a:spAutoFit/>
          </a:bodyPr>
          <a:lstStyle/>
          <a:p>
            <a:r>
              <a:rPr lang="en-US" sz="3600" b="1" u="sng">
                <a:solidFill>
                  <a:srgbClr val="FF00FF"/>
                </a:solidFill>
              </a:rPr>
              <a:t>b)</a:t>
            </a:r>
            <a:r>
              <a:rPr lang="en-US" sz="3600" b="1"/>
              <a:t> Con chim gáy hiền lành, béo nục.</a:t>
            </a:r>
          </a:p>
        </p:txBody>
      </p:sp>
      <p:sp>
        <p:nvSpPr>
          <p:cNvPr id="22535" name="Rectangle 7"/>
          <p:cNvSpPr>
            <a:spLocks noChangeArrowheads="1"/>
          </p:cNvSpPr>
          <p:nvPr/>
        </p:nvSpPr>
        <p:spPr bwMode="auto">
          <a:xfrm>
            <a:off x="228600" y="4038600"/>
            <a:ext cx="8686800" cy="1739900"/>
          </a:xfrm>
          <a:prstGeom prst="rect">
            <a:avLst/>
          </a:prstGeom>
          <a:noFill/>
          <a:ln w="41275">
            <a:noFill/>
            <a:prstDash val="sysDot"/>
            <a:miter lim="800000"/>
            <a:headEnd/>
            <a:tailEnd/>
          </a:ln>
        </p:spPr>
        <p:txBody>
          <a:bodyPr>
            <a:spAutoFit/>
          </a:bodyPr>
          <a:lstStyle/>
          <a:p>
            <a:r>
              <a:rPr lang="en-US" sz="3600" b="1" u="sng">
                <a:solidFill>
                  <a:srgbClr val="FF00FF"/>
                </a:solidFill>
              </a:rPr>
              <a:t>c)</a:t>
            </a:r>
            <a:r>
              <a:rPr lang="en-US" sz="3600" b="1"/>
              <a:t> Chàng chim gáy nào giọng càng trong, càng dài thì quanh cổ càng được đeo nhiều vòng cườm đẹp.</a:t>
            </a:r>
          </a:p>
        </p:txBody>
      </p:sp>
      <p:sp>
        <p:nvSpPr>
          <p:cNvPr id="22541" name="Rectangle 13"/>
          <p:cNvSpPr>
            <a:spLocks noChangeArrowheads="1"/>
          </p:cNvSpPr>
          <p:nvPr/>
        </p:nvSpPr>
        <p:spPr bwMode="auto">
          <a:xfrm>
            <a:off x="3124200" y="5867400"/>
            <a:ext cx="2746375" cy="701675"/>
          </a:xfrm>
          <a:prstGeom prst="rect">
            <a:avLst/>
          </a:prstGeom>
          <a:noFill/>
          <a:ln w="41275">
            <a:noFill/>
            <a:prstDash val="sysDot"/>
            <a:miter lim="800000"/>
            <a:headEnd/>
            <a:tailEnd/>
          </a:ln>
        </p:spPr>
        <p:txBody>
          <a:bodyPr>
            <a:spAutoFit/>
          </a:bodyPr>
          <a:lstStyle/>
          <a:p>
            <a:r>
              <a:rPr lang="en-US" sz="4000" b="1">
                <a:solidFill>
                  <a:srgbClr val="000099"/>
                </a:solidFill>
              </a:rPr>
              <a:t>B)</a:t>
            </a:r>
            <a:r>
              <a:rPr lang="en-US" sz="4000" b="1"/>
              <a:t> b - a - c</a:t>
            </a:r>
          </a:p>
        </p:txBody>
      </p:sp>
      <p:sp>
        <p:nvSpPr>
          <p:cNvPr id="22542" name="Rectangle 14"/>
          <p:cNvSpPr>
            <a:spLocks noChangeArrowheads="1"/>
          </p:cNvSpPr>
          <p:nvPr/>
        </p:nvSpPr>
        <p:spPr bwMode="auto">
          <a:xfrm>
            <a:off x="381000" y="5867400"/>
            <a:ext cx="2746375" cy="701675"/>
          </a:xfrm>
          <a:prstGeom prst="rect">
            <a:avLst/>
          </a:prstGeom>
          <a:noFill/>
          <a:ln w="41275">
            <a:noFill/>
            <a:prstDash val="sysDot"/>
            <a:miter lim="800000"/>
            <a:headEnd/>
            <a:tailEnd/>
          </a:ln>
        </p:spPr>
        <p:txBody>
          <a:bodyPr>
            <a:spAutoFit/>
          </a:bodyPr>
          <a:lstStyle/>
          <a:p>
            <a:r>
              <a:rPr lang="en-US" sz="4000" b="1">
                <a:solidFill>
                  <a:srgbClr val="000099"/>
                </a:solidFill>
              </a:rPr>
              <a:t>A)</a:t>
            </a:r>
            <a:r>
              <a:rPr lang="en-US" sz="4000" b="1"/>
              <a:t> a - b - c</a:t>
            </a:r>
          </a:p>
        </p:txBody>
      </p:sp>
      <p:sp>
        <p:nvSpPr>
          <p:cNvPr id="22543" name="Rectangle 15"/>
          <p:cNvSpPr>
            <a:spLocks noChangeArrowheads="1"/>
          </p:cNvSpPr>
          <p:nvPr/>
        </p:nvSpPr>
        <p:spPr bwMode="auto">
          <a:xfrm>
            <a:off x="6096000" y="5867400"/>
            <a:ext cx="2746375" cy="701675"/>
          </a:xfrm>
          <a:prstGeom prst="rect">
            <a:avLst/>
          </a:prstGeom>
          <a:noFill/>
          <a:ln w="41275">
            <a:noFill/>
            <a:prstDash val="sysDot"/>
            <a:miter lim="800000"/>
            <a:headEnd/>
            <a:tailEnd/>
          </a:ln>
        </p:spPr>
        <p:txBody>
          <a:bodyPr>
            <a:spAutoFit/>
          </a:bodyPr>
          <a:lstStyle/>
          <a:p>
            <a:r>
              <a:rPr lang="en-US" sz="4000" b="1">
                <a:solidFill>
                  <a:srgbClr val="000099"/>
                </a:solidFill>
              </a:rPr>
              <a:t>C)</a:t>
            </a:r>
            <a:r>
              <a:rPr lang="en-US" sz="4000" b="1"/>
              <a:t> c - a - b</a:t>
            </a:r>
          </a:p>
        </p:txBody>
      </p:sp>
      <p:sp>
        <p:nvSpPr>
          <p:cNvPr id="22549" name="Rectangle 21"/>
          <p:cNvSpPr>
            <a:spLocks noChangeArrowheads="1"/>
          </p:cNvSpPr>
          <p:nvPr/>
        </p:nvSpPr>
        <p:spPr bwMode="auto">
          <a:xfrm>
            <a:off x="3124200" y="5867400"/>
            <a:ext cx="2746375" cy="701675"/>
          </a:xfrm>
          <a:prstGeom prst="rect">
            <a:avLst/>
          </a:prstGeom>
          <a:solidFill>
            <a:srgbClr val="FFFF00"/>
          </a:solidFill>
          <a:ln w="41275">
            <a:noFill/>
            <a:prstDash val="sysDot"/>
            <a:miter lim="800000"/>
            <a:headEnd/>
            <a:tailEnd/>
          </a:ln>
        </p:spPr>
        <p:txBody>
          <a:bodyPr>
            <a:spAutoFit/>
          </a:bodyPr>
          <a:lstStyle/>
          <a:p>
            <a:r>
              <a:rPr lang="en-US" sz="4000" b="1">
                <a:solidFill>
                  <a:srgbClr val="000099"/>
                </a:solidFill>
              </a:rPr>
              <a:t>B)</a:t>
            </a:r>
            <a:r>
              <a:rPr lang="en-US" sz="4000" b="1"/>
              <a:t> b - a - c</a:t>
            </a:r>
          </a:p>
        </p:txBody>
      </p:sp>
      <p:sp>
        <p:nvSpPr>
          <p:cNvPr id="22557" name="Rectangle 29"/>
          <p:cNvSpPr>
            <a:spLocks noChangeArrowheads="1"/>
          </p:cNvSpPr>
          <p:nvPr/>
        </p:nvSpPr>
        <p:spPr bwMode="auto">
          <a:xfrm>
            <a:off x="304800" y="1371600"/>
            <a:ext cx="8839200" cy="4968875"/>
          </a:xfrm>
          <a:prstGeom prst="rect">
            <a:avLst/>
          </a:prstGeom>
          <a:noFill/>
          <a:ln w="41275">
            <a:noFill/>
            <a:prstDash val="sysDot"/>
            <a:miter lim="800000"/>
            <a:headEnd/>
            <a:tailEnd/>
          </a:ln>
        </p:spPr>
        <p:txBody>
          <a:bodyPr>
            <a:spAutoFit/>
          </a:bodyPr>
          <a:lstStyle/>
          <a:p>
            <a:r>
              <a:rPr lang="en-US" sz="4000" b="1"/>
              <a:t>Con chim gáy hiền lành, béo nục.</a:t>
            </a:r>
          </a:p>
          <a:p>
            <a:r>
              <a:rPr lang="en-US" sz="4000" b="1"/>
              <a:t>Đôi mắt nâu trầm ngâm ngơ ngác nhìn xa, cái bụng mịn mượt, cổ yếm quàng chiếc tạp dề công nhân đầy hạt cườm lấp lánh biêng biếc. Chàng chim gáy nào giọng càng trong, càng dài thì quanh cổ càng được đeo nhiều vòng cườm đẹp.</a:t>
            </a:r>
          </a:p>
        </p:txBody>
      </p:sp>
      <p:sp>
        <p:nvSpPr>
          <p:cNvPr id="22558" name="Rectangle 30"/>
          <p:cNvSpPr>
            <a:spLocks noChangeArrowheads="1"/>
          </p:cNvSpPr>
          <p:nvPr/>
        </p:nvSpPr>
        <p:spPr bwMode="auto">
          <a:xfrm>
            <a:off x="228600" y="1981200"/>
            <a:ext cx="2047875" cy="701675"/>
          </a:xfrm>
          <a:prstGeom prst="rect">
            <a:avLst/>
          </a:prstGeom>
          <a:solidFill>
            <a:srgbClr val="FFFF00"/>
          </a:solidFill>
          <a:ln w="9525">
            <a:noFill/>
            <a:miter lim="800000"/>
            <a:headEnd/>
            <a:tailEnd/>
          </a:ln>
        </p:spPr>
        <p:txBody>
          <a:bodyPr wrap="none">
            <a:spAutoFit/>
          </a:bodyPr>
          <a:lstStyle/>
          <a:p>
            <a:r>
              <a:rPr lang="en-US" sz="4000" b="1"/>
              <a:t>Đôi mắt</a:t>
            </a:r>
          </a:p>
        </p:txBody>
      </p:sp>
      <p:sp>
        <p:nvSpPr>
          <p:cNvPr id="22559" name="Rectangle 31"/>
          <p:cNvSpPr>
            <a:spLocks noChangeArrowheads="1"/>
          </p:cNvSpPr>
          <p:nvPr/>
        </p:nvSpPr>
        <p:spPr bwMode="auto">
          <a:xfrm>
            <a:off x="2438400" y="2590800"/>
            <a:ext cx="2270125" cy="701675"/>
          </a:xfrm>
          <a:prstGeom prst="rect">
            <a:avLst/>
          </a:prstGeom>
          <a:solidFill>
            <a:srgbClr val="FFFF00"/>
          </a:solidFill>
          <a:ln w="9525">
            <a:noFill/>
            <a:miter lim="800000"/>
            <a:headEnd/>
            <a:tailEnd/>
          </a:ln>
        </p:spPr>
        <p:txBody>
          <a:bodyPr wrap="none">
            <a:spAutoFit/>
          </a:bodyPr>
          <a:lstStyle/>
          <a:p>
            <a:r>
              <a:rPr lang="en-US" sz="4000" b="1"/>
              <a:t>cái bụng</a:t>
            </a:r>
          </a:p>
        </p:txBody>
      </p:sp>
      <p:sp>
        <p:nvSpPr>
          <p:cNvPr id="22560" name="Rectangle 32"/>
          <p:cNvSpPr>
            <a:spLocks noChangeArrowheads="1"/>
          </p:cNvSpPr>
          <p:nvPr/>
        </p:nvSpPr>
        <p:spPr bwMode="auto">
          <a:xfrm>
            <a:off x="6477000" y="5029200"/>
            <a:ext cx="839788" cy="701675"/>
          </a:xfrm>
          <a:prstGeom prst="rect">
            <a:avLst/>
          </a:prstGeom>
          <a:solidFill>
            <a:srgbClr val="FFFF00"/>
          </a:solidFill>
          <a:ln w="9525">
            <a:noFill/>
            <a:miter lim="800000"/>
            <a:headEnd/>
            <a:tailEnd/>
          </a:ln>
        </p:spPr>
        <p:txBody>
          <a:bodyPr wrap="none">
            <a:spAutoFit/>
          </a:bodyPr>
          <a:lstStyle/>
          <a:p>
            <a:r>
              <a:rPr lang="en-US"/>
              <a:t> </a:t>
            </a:r>
            <a:r>
              <a:rPr lang="en-US" sz="4000" b="1"/>
              <a:t>cổ</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49"/>
                                        </p:tgtEl>
                                        <p:attrNameLst>
                                          <p:attrName>style.visibility</p:attrName>
                                        </p:attrNameLst>
                                      </p:cBhvr>
                                      <p:to>
                                        <p:strVal val="visible"/>
                                      </p:to>
                                    </p:set>
                                    <p:animEffect transition="in" filter="blinds(horizontal)">
                                      <p:cBhvr>
                                        <p:cTn id="7" dur="500"/>
                                        <p:tgtEl>
                                          <p:spTgt spid="22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4" presetClass="exit" presetSubtype="0" fill="hold" grpId="1" nodeType="clickEffect">
                                  <p:stCondLst>
                                    <p:cond delay="0"/>
                                  </p:stCondLst>
                                  <p:childTnLst>
                                    <p:anim from="(ppt_x)" to="(ppt_x+1)" calcmode="lin" valueType="num">
                                      <p:cBhvr>
                                        <p:cTn id="11" dur="1000">
                                          <p:stCondLst>
                                            <p:cond delay="0"/>
                                          </p:stCondLst>
                                        </p:cTn>
                                        <p:tgtEl>
                                          <p:spTgt spid="22549"/>
                                        </p:tgtEl>
                                        <p:attrNameLst>
                                          <p:attrName>ppt_x</p:attrName>
                                        </p:attrNameLst>
                                      </p:cBhvr>
                                    </p:anim>
                                    <p:anim from="0" to="-1.0" calcmode="lin" valueType="num">
                                      <p:cBhvr>
                                        <p:cTn id="12" dur="200" accel="50000">
                                          <p:stCondLst>
                                            <p:cond delay="0"/>
                                          </p:stCondLst>
                                        </p:cTn>
                                        <p:tgtEl>
                                          <p:spTgt spid="22549"/>
                                        </p:tgtEl>
                                        <p:attrNameLst>
                                          <p:attrName>xshear</p:attrName>
                                        </p:attrNameLst>
                                      </p:cBhvr>
                                    </p:anim>
                                    <p:set>
                                      <p:cBhvr>
                                        <p:cTn id="13" dur="800">
                                          <p:stCondLst>
                                            <p:cond delay="200"/>
                                          </p:stCondLst>
                                        </p:cTn>
                                        <p:tgtEl>
                                          <p:spTgt spid="22549"/>
                                        </p:tgtEl>
                                        <p:attrNameLst>
                                          <p:attrName>xshear</p:attrName>
                                        </p:attrNameLst>
                                      </p:cBhvr>
                                      <p:to>
                                        <p:strVal val="-1.0"/>
                                      </p:to>
                                    </p:set>
                                    <p:set>
                                      <p:cBhvr>
                                        <p:cTn id="14" dur="1" fill="hold">
                                          <p:stCondLst>
                                            <p:cond delay="999"/>
                                          </p:stCondLst>
                                        </p:cTn>
                                        <p:tgtEl>
                                          <p:spTgt spid="22549"/>
                                        </p:tgtEl>
                                        <p:attrNameLst>
                                          <p:attrName>style.visibility</p:attrName>
                                        </p:attrNameLst>
                                      </p:cBhvr>
                                      <p:to>
                                        <p:strVal val="hidden"/>
                                      </p:to>
                                    </p:set>
                                  </p:childTnLst>
                                </p:cTn>
                              </p:par>
                              <p:par>
                                <p:cTn id="15" presetID="34" presetClass="exit" presetSubtype="0" fill="hold" grpId="0" nodeType="withEffect">
                                  <p:stCondLst>
                                    <p:cond delay="0"/>
                                  </p:stCondLst>
                                  <p:childTnLst>
                                    <p:anim from="(ppt_x)" to="(ppt_x+1)" calcmode="lin" valueType="num">
                                      <p:cBhvr>
                                        <p:cTn id="16" dur="1000">
                                          <p:stCondLst>
                                            <p:cond delay="0"/>
                                          </p:stCondLst>
                                        </p:cTn>
                                        <p:tgtEl>
                                          <p:spTgt spid="22541"/>
                                        </p:tgtEl>
                                        <p:attrNameLst>
                                          <p:attrName>ppt_x</p:attrName>
                                        </p:attrNameLst>
                                      </p:cBhvr>
                                    </p:anim>
                                    <p:anim from="0" to="-1.0" calcmode="lin" valueType="num">
                                      <p:cBhvr>
                                        <p:cTn id="17" dur="200" accel="50000">
                                          <p:stCondLst>
                                            <p:cond delay="0"/>
                                          </p:stCondLst>
                                        </p:cTn>
                                        <p:tgtEl>
                                          <p:spTgt spid="22541"/>
                                        </p:tgtEl>
                                        <p:attrNameLst>
                                          <p:attrName>xshear</p:attrName>
                                        </p:attrNameLst>
                                      </p:cBhvr>
                                    </p:anim>
                                    <p:set>
                                      <p:cBhvr>
                                        <p:cTn id="18" dur="800">
                                          <p:stCondLst>
                                            <p:cond delay="200"/>
                                          </p:stCondLst>
                                        </p:cTn>
                                        <p:tgtEl>
                                          <p:spTgt spid="22541"/>
                                        </p:tgtEl>
                                        <p:attrNameLst>
                                          <p:attrName>xshear</p:attrName>
                                        </p:attrNameLst>
                                      </p:cBhvr>
                                      <p:to>
                                        <p:strVal val="-1.0"/>
                                      </p:to>
                                    </p:set>
                                    <p:set>
                                      <p:cBhvr>
                                        <p:cTn id="19" dur="1" fill="hold">
                                          <p:stCondLst>
                                            <p:cond delay="999"/>
                                          </p:stCondLst>
                                        </p:cTn>
                                        <p:tgtEl>
                                          <p:spTgt spid="22541"/>
                                        </p:tgtEl>
                                        <p:attrNameLst>
                                          <p:attrName>style.visibility</p:attrName>
                                        </p:attrNameLst>
                                      </p:cBhvr>
                                      <p:to>
                                        <p:strVal val="hidden"/>
                                      </p:to>
                                    </p:set>
                                  </p:childTnLst>
                                </p:cTn>
                              </p:par>
                              <p:par>
                                <p:cTn id="20" presetID="34" presetClass="exit" presetSubtype="0" fill="hold" grpId="0" nodeType="withEffect">
                                  <p:stCondLst>
                                    <p:cond delay="0"/>
                                  </p:stCondLst>
                                  <p:childTnLst>
                                    <p:anim from="(ppt_x)" to="(ppt_x+1)" calcmode="lin" valueType="num">
                                      <p:cBhvr>
                                        <p:cTn id="21" dur="1000">
                                          <p:stCondLst>
                                            <p:cond delay="0"/>
                                          </p:stCondLst>
                                        </p:cTn>
                                        <p:tgtEl>
                                          <p:spTgt spid="22543"/>
                                        </p:tgtEl>
                                        <p:attrNameLst>
                                          <p:attrName>ppt_x</p:attrName>
                                        </p:attrNameLst>
                                      </p:cBhvr>
                                    </p:anim>
                                    <p:anim from="0" to="-1.0" calcmode="lin" valueType="num">
                                      <p:cBhvr>
                                        <p:cTn id="22" dur="200" accel="50000">
                                          <p:stCondLst>
                                            <p:cond delay="0"/>
                                          </p:stCondLst>
                                        </p:cTn>
                                        <p:tgtEl>
                                          <p:spTgt spid="22543"/>
                                        </p:tgtEl>
                                        <p:attrNameLst>
                                          <p:attrName>xshear</p:attrName>
                                        </p:attrNameLst>
                                      </p:cBhvr>
                                    </p:anim>
                                    <p:set>
                                      <p:cBhvr>
                                        <p:cTn id="23" dur="800">
                                          <p:stCondLst>
                                            <p:cond delay="200"/>
                                          </p:stCondLst>
                                        </p:cTn>
                                        <p:tgtEl>
                                          <p:spTgt spid="22543"/>
                                        </p:tgtEl>
                                        <p:attrNameLst>
                                          <p:attrName>xshear</p:attrName>
                                        </p:attrNameLst>
                                      </p:cBhvr>
                                      <p:to>
                                        <p:strVal val="-1.0"/>
                                      </p:to>
                                    </p:set>
                                    <p:set>
                                      <p:cBhvr>
                                        <p:cTn id="24" dur="1" fill="hold">
                                          <p:stCondLst>
                                            <p:cond delay="999"/>
                                          </p:stCondLst>
                                        </p:cTn>
                                        <p:tgtEl>
                                          <p:spTgt spid="22543"/>
                                        </p:tgtEl>
                                        <p:attrNameLst>
                                          <p:attrName>style.visibility</p:attrName>
                                        </p:attrNameLst>
                                      </p:cBhvr>
                                      <p:to>
                                        <p:strVal val="hidden"/>
                                      </p:to>
                                    </p:set>
                                  </p:childTnLst>
                                </p:cTn>
                              </p:par>
                              <p:par>
                                <p:cTn id="25" presetID="34" presetClass="exit" presetSubtype="0" fill="hold" grpId="0" nodeType="withEffect">
                                  <p:stCondLst>
                                    <p:cond delay="0"/>
                                  </p:stCondLst>
                                  <p:childTnLst>
                                    <p:anim from="(ppt_x)" to="(ppt_x+1)" calcmode="lin" valueType="num">
                                      <p:cBhvr>
                                        <p:cTn id="26" dur="1000">
                                          <p:stCondLst>
                                            <p:cond delay="0"/>
                                          </p:stCondLst>
                                        </p:cTn>
                                        <p:tgtEl>
                                          <p:spTgt spid="22542"/>
                                        </p:tgtEl>
                                        <p:attrNameLst>
                                          <p:attrName>ppt_x</p:attrName>
                                        </p:attrNameLst>
                                      </p:cBhvr>
                                    </p:anim>
                                    <p:anim from="0" to="-1.0" calcmode="lin" valueType="num">
                                      <p:cBhvr>
                                        <p:cTn id="27" dur="200" accel="50000">
                                          <p:stCondLst>
                                            <p:cond delay="0"/>
                                          </p:stCondLst>
                                        </p:cTn>
                                        <p:tgtEl>
                                          <p:spTgt spid="22542"/>
                                        </p:tgtEl>
                                        <p:attrNameLst>
                                          <p:attrName>xshear</p:attrName>
                                        </p:attrNameLst>
                                      </p:cBhvr>
                                    </p:anim>
                                    <p:set>
                                      <p:cBhvr>
                                        <p:cTn id="28" dur="800">
                                          <p:stCondLst>
                                            <p:cond delay="200"/>
                                          </p:stCondLst>
                                        </p:cTn>
                                        <p:tgtEl>
                                          <p:spTgt spid="22542"/>
                                        </p:tgtEl>
                                        <p:attrNameLst>
                                          <p:attrName>xshear</p:attrName>
                                        </p:attrNameLst>
                                      </p:cBhvr>
                                      <p:to>
                                        <p:strVal val="-1.0"/>
                                      </p:to>
                                    </p:set>
                                    <p:set>
                                      <p:cBhvr>
                                        <p:cTn id="29" dur="1" fill="hold">
                                          <p:stCondLst>
                                            <p:cond delay="999"/>
                                          </p:stCondLst>
                                        </p:cTn>
                                        <p:tgtEl>
                                          <p:spTgt spid="22542"/>
                                        </p:tgtEl>
                                        <p:attrNameLst>
                                          <p:attrName>style.visibility</p:attrName>
                                        </p:attrNameLst>
                                      </p:cBhvr>
                                      <p:to>
                                        <p:strVal val="hidden"/>
                                      </p:to>
                                    </p:set>
                                  </p:childTnLst>
                                </p:cTn>
                              </p:par>
                              <p:par>
                                <p:cTn id="30" presetID="34" presetClass="exit" presetSubtype="0" fill="hold" grpId="0" nodeType="withEffect">
                                  <p:stCondLst>
                                    <p:cond delay="0"/>
                                  </p:stCondLst>
                                  <p:childTnLst>
                                    <p:anim from="(ppt_x)" to="(ppt_x+1)" calcmode="lin" valueType="num">
                                      <p:cBhvr>
                                        <p:cTn id="31" dur="1000">
                                          <p:stCondLst>
                                            <p:cond delay="0"/>
                                          </p:stCondLst>
                                        </p:cTn>
                                        <p:tgtEl>
                                          <p:spTgt spid="22535"/>
                                        </p:tgtEl>
                                        <p:attrNameLst>
                                          <p:attrName>ppt_x</p:attrName>
                                        </p:attrNameLst>
                                      </p:cBhvr>
                                    </p:anim>
                                    <p:anim from="0" to="-1.0" calcmode="lin" valueType="num">
                                      <p:cBhvr>
                                        <p:cTn id="32" dur="200" accel="50000">
                                          <p:stCondLst>
                                            <p:cond delay="0"/>
                                          </p:stCondLst>
                                        </p:cTn>
                                        <p:tgtEl>
                                          <p:spTgt spid="22535"/>
                                        </p:tgtEl>
                                        <p:attrNameLst>
                                          <p:attrName>xshear</p:attrName>
                                        </p:attrNameLst>
                                      </p:cBhvr>
                                    </p:anim>
                                    <p:set>
                                      <p:cBhvr>
                                        <p:cTn id="33" dur="800">
                                          <p:stCondLst>
                                            <p:cond delay="200"/>
                                          </p:stCondLst>
                                        </p:cTn>
                                        <p:tgtEl>
                                          <p:spTgt spid="22535"/>
                                        </p:tgtEl>
                                        <p:attrNameLst>
                                          <p:attrName>xshear</p:attrName>
                                        </p:attrNameLst>
                                      </p:cBhvr>
                                      <p:to>
                                        <p:strVal val="-1.0"/>
                                      </p:to>
                                    </p:set>
                                    <p:set>
                                      <p:cBhvr>
                                        <p:cTn id="34" dur="1" fill="hold">
                                          <p:stCondLst>
                                            <p:cond delay="999"/>
                                          </p:stCondLst>
                                        </p:cTn>
                                        <p:tgtEl>
                                          <p:spTgt spid="22535"/>
                                        </p:tgtEl>
                                        <p:attrNameLst>
                                          <p:attrName>style.visibility</p:attrName>
                                        </p:attrNameLst>
                                      </p:cBhvr>
                                      <p:to>
                                        <p:strVal val="hidden"/>
                                      </p:to>
                                    </p:set>
                                  </p:childTnLst>
                                </p:cTn>
                              </p:par>
                              <p:par>
                                <p:cTn id="35" presetID="34" presetClass="exit" presetSubtype="0" fill="hold" grpId="0" nodeType="withEffect">
                                  <p:stCondLst>
                                    <p:cond delay="0"/>
                                  </p:stCondLst>
                                  <p:childTnLst>
                                    <p:anim from="(ppt_x)" to="(ppt_x+1)" calcmode="lin" valueType="num">
                                      <p:cBhvr>
                                        <p:cTn id="36" dur="1000">
                                          <p:stCondLst>
                                            <p:cond delay="0"/>
                                          </p:stCondLst>
                                        </p:cTn>
                                        <p:tgtEl>
                                          <p:spTgt spid="22534"/>
                                        </p:tgtEl>
                                        <p:attrNameLst>
                                          <p:attrName>ppt_x</p:attrName>
                                        </p:attrNameLst>
                                      </p:cBhvr>
                                    </p:anim>
                                    <p:anim from="0" to="-1.0" calcmode="lin" valueType="num">
                                      <p:cBhvr>
                                        <p:cTn id="37" dur="200" accel="50000">
                                          <p:stCondLst>
                                            <p:cond delay="0"/>
                                          </p:stCondLst>
                                        </p:cTn>
                                        <p:tgtEl>
                                          <p:spTgt spid="22534"/>
                                        </p:tgtEl>
                                        <p:attrNameLst>
                                          <p:attrName>xshear</p:attrName>
                                        </p:attrNameLst>
                                      </p:cBhvr>
                                    </p:anim>
                                    <p:set>
                                      <p:cBhvr>
                                        <p:cTn id="38" dur="800">
                                          <p:stCondLst>
                                            <p:cond delay="200"/>
                                          </p:stCondLst>
                                        </p:cTn>
                                        <p:tgtEl>
                                          <p:spTgt spid="22534"/>
                                        </p:tgtEl>
                                        <p:attrNameLst>
                                          <p:attrName>xshear</p:attrName>
                                        </p:attrNameLst>
                                      </p:cBhvr>
                                      <p:to>
                                        <p:strVal val="-1.0"/>
                                      </p:to>
                                    </p:set>
                                    <p:set>
                                      <p:cBhvr>
                                        <p:cTn id="39" dur="1" fill="hold">
                                          <p:stCondLst>
                                            <p:cond delay="999"/>
                                          </p:stCondLst>
                                        </p:cTn>
                                        <p:tgtEl>
                                          <p:spTgt spid="22534"/>
                                        </p:tgtEl>
                                        <p:attrNameLst>
                                          <p:attrName>style.visibility</p:attrName>
                                        </p:attrNameLst>
                                      </p:cBhvr>
                                      <p:to>
                                        <p:strVal val="hidden"/>
                                      </p:to>
                                    </p:set>
                                  </p:childTnLst>
                                </p:cTn>
                              </p:par>
                              <p:par>
                                <p:cTn id="40" presetID="34" presetClass="exit" presetSubtype="0" fill="hold" grpId="0" nodeType="withEffect">
                                  <p:stCondLst>
                                    <p:cond delay="0"/>
                                  </p:stCondLst>
                                  <p:childTnLst>
                                    <p:anim from="(ppt_x)" to="(ppt_x+1)" calcmode="lin" valueType="num">
                                      <p:cBhvr>
                                        <p:cTn id="41" dur="1000">
                                          <p:stCondLst>
                                            <p:cond delay="0"/>
                                          </p:stCondLst>
                                        </p:cTn>
                                        <p:tgtEl>
                                          <p:spTgt spid="22533"/>
                                        </p:tgtEl>
                                        <p:attrNameLst>
                                          <p:attrName>ppt_x</p:attrName>
                                        </p:attrNameLst>
                                      </p:cBhvr>
                                    </p:anim>
                                    <p:anim from="0" to="-1.0" calcmode="lin" valueType="num">
                                      <p:cBhvr>
                                        <p:cTn id="42" dur="200" accel="50000">
                                          <p:stCondLst>
                                            <p:cond delay="0"/>
                                          </p:stCondLst>
                                        </p:cTn>
                                        <p:tgtEl>
                                          <p:spTgt spid="22533"/>
                                        </p:tgtEl>
                                        <p:attrNameLst>
                                          <p:attrName>xshear</p:attrName>
                                        </p:attrNameLst>
                                      </p:cBhvr>
                                    </p:anim>
                                    <p:set>
                                      <p:cBhvr>
                                        <p:cTn id="43" dur="800">
                                          <p:stCondLst>
                                            <p:cond delay="200"/>
                                          </p:stCondLst>
                                        </p:cTn>
                                        <p:tgtEl>
                                          <p:spTgt spid="22533"/>
                                        </p:tgtEl>
                                        <p:attrNameLst>
                                          <p:attrName>xshear</p:attrName>
                                        </p:attrNameLst>
                                      </p:cBhvr>
                                      <p:to>
                                        <p:strVal val="-1.0"/>
                                      </p:to>
                                    </p:set>
                                    <p:set>
                                      <p:cBhvr>
                                        <p:cTn id="44" dur="1" fill="hold">
                                          <p:stCondLst>
                                            <p:cond delay="999"/>
                                          </p:stCondLst>
                                        </p:cTn>
                                        <p:tgtEl>
                                          <p:spTgt spid="22533"/>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34" presetClass="entr" presetSubtype="0" fill="hold" grpId="0" nodeType="clickEffect">
                                  <p:stCondLst>
                                    <p:cond delay="0"/>
                                  </p:stCondLst>
                                  <p:childTnLst>
                                    <p:set>
                                      <p:cBhvr>
                                        <p:cTn id="48" dur="1" fill="hold">
                                          <p:stCondLst>
                                            <p:cond delay="0"/>
                                          </p:stCondLst>
                                        </p:cTn>
                                        <p:tgtEl>
                                          <p:spTgt spid="22557"/>
                                        </p:tgtEl>
                                        <p:attrNameLst>
                                          <p:attrName>style.visibility</p:attrName>
                                        </p:attrNameLst>
                                      </p:cBhvr>
                                      <p:to>
                                        <p:strVal val="visible"/>
                                      </p:to>
                                    </p:set>
                                    <p:anim from="(-#ppt_w/2)" to="(#ppt_x)" calcmode="lin" valueType="num">
                                      <p:cBhvr>
                                        <p:cTn id="49" dur="600" fill="hold">
                                          <p:stCondLst>
                                            <p:cond delay="0"/>
                                          </p:stCondLst>
                                        </p:cTn>
                                        <p:tgtEl>
                                          <p:spTgt spid="22557"/>
                                        </p:tgtEl>
                                        <p:attrNameLst>
                                          <p:attrName>ppt_x</p:attrName>
                                        </p:attrNameLst>
                                      </p:cBhvr>
                                    </p:anim>
                                    <p:anim from="0" to="-1.0" calcmode="lin" valueType="num">
                                      <p:cBhvr>
                                        <p:cTn id="50" dur="200" decel="50000" autoRev="1" fill="hold">
                                          <p:stCondLst>
                                            <p:cond delay="600"/>
                                          </p:stCondLst>
                                        </p:cTn>
                                        <p:tgtEl>
                                          <p:spTgt spid="22557"/>
                                        </p:tgtEl>
                                        <p:attrNameLst>
                                          <p:attrName>xshear</p:attrName>
                                        </p:attrNameLst>
                                      </p:cBhvr>
                                    </p:anim>
                                    <p:animScale>
                                      <p:cBhvr>
                                        <p:cTn id="51" dur="200" decel="100000" autoRev="1" fill="hold">
                                          <p:stCondLst>
                                            <p:cond delay="600"/>
                                          </p:stCondLst>
                                        </p:cTn>
                                        <p:tgtEl>
                                          <p:spTgt spid="22557"/>
                                        </p:tgtEl>
                                      </p:cBhvr>
                                      <p:from x="100000" y="100000"/>
                                      <p:to x="80000" y="100000"/>
                                    </p:animScale>
                                    <p:anim by="(#ppt_h/3+#ppt_w*0.1)" calcmode="lin" valueType="num">
                                      <p:cBhvr additive="sum">
                                        <p:cTn id="52" dur="200" decel="100000" autoRev="1" fill="hold">
                                          <p:stCondLst>
                                            <p:cond delay="600"/>
                                          </p:stCondLst>
                                        </p:cTn>
                                        <p:tgtEl>
                                          <p:spTgt spid="22557"/>
                                        </p:tgtEl>
                                        <p:attrNameLst>
                                          <p:attrName>ppt_x</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22558"/>
                                        </p:tgtEl>
                                        <p:attrNameLst>
                                          <p:attrName>style.visibility</p:attrName>
                                        </p:attrNameLst>
                                      </p:cBhvr>
                                      <p:to>
                                        <p:strVal val="visible"/>
                                      </p:to>
                                    </p:set>
                                    <p:animEffect transition="in" filter="barn(inHorizontal)">
                                      <p:cBhvr>
                                        <p:cTn id="57" dur="500"/>
                                        <p:tgtEl>
                                          <p:spTgt spid="2255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6" fill="hold" grpId="0" nodeType="clickEffect">
                                  <p:stCondLst>
                                    <p:cond delay="0"/>
                                  </p:stCondLst>
                                  <p:childTnLst>
                                    <p:set>
                                      <p:cBhvr>
                                        <p:cTn id="61" dur="1" fill="hold">
                                          <p:stCondLst>
                                            <p:cond delay="0"/>
                                          </p:stCondLst>
                                        </p:cTn>
                                        <p:tgtEl>
                                          <p:spTgt spid="22559"/>
                                        </p:tgtEl>
                                        <p:attrNameLst>
                                          <p:attrName>style.visibility</p:attrName>
                                        </p:attrNameLst>
                                      </p:cBhvr>
                                      <p:to>
                                        <p:strVal val="visible"/>
                                      </p:to>
                                    </p:set>
                                    <p:animEffect transition="in" filter="barn(inHorizontal)">
                                      <p:cBhvr>
                                        <p:cTn id="62" dur="500"/>
                                        <p:tgtEl>
                                          <p:spTgt spid="2255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26" fill="hold" grpId="0" nodeType="clickEffect">
                                  <p:stCondLst>
                                    <p:cond delay="0"/>
                                  </p:stCondLst>
                                  <p:childTnLst>
                                    <p:set>
                                      <p:cBhvr>
                                        <p:cTn id="66" dur="1" fill="hold">
                                          <p:stCondLst>
                                            <p:cond delay="0"/>
                                          </p:stCondLst>
                                        </p:cTn>
                                        <p:tgtEl>
                                          <p:spTgt spid="22560"/>
                                        </p:tgtEl>
                                        <p:attrNameLst>
                                          <p:attrName>style.visibility</p:attrName>
                                        </p:attrNameLst>
                                      </p:cBhvr>
                                      <p:to>
                                        <p:strVal val="visible"/>
                                      </p:to>
                                    </p:set>
                                    <p:animEffect transition="in" filter="barn(inHorizontal)">
                                      <p:cBhvr>
                                        <p:cTn id="67" dur="500"/>
                                        <p:tgtEl>
                                          <p:spTgt spid="22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22534" grpId="0"/>
      <p:bldP spid="22535" grpId="0"/>
      <p:bldP spid="22541" grpId="0"/>
      <p:bldP spid="22542" grpId="0"/>
      <p:bldP spid="22543" grpId="0"/>
      <p:bldP spid="22549" grpId="0" animBg="1"/>
      <p:bldP spid="22549" grpId="1" animBg="1"/>
      <p:bldP spid="22557" grpId="0"/>
      <p:bldP spid="22558" grpId="0" animBg="1"/>
      <p:bldP spid="22559" grpId="0" animBg="1"/>
      <p:bldP spid="2256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475</TotalTime>
  <Words>1107</Words>
  <Application>Microsoft Office PowerPoint</Application>
  <PresentationFormat>On-screen Show (4:3)</PresentationFormat>
  <Paragraphs>75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 Tập làm văn  </vt:lpstr>
      <vt:lpstr>Con chuồn chuồn nước</vt:lpstr>
      <vt:lpstr>Con chuồn chuồn nước</vt:lpstr>
      <vt:lpstr>Slide 4</vt:lpstr>
      <vt:lpstr>Slide 5</vt:lpstr>
      <vt:lpstr>Slide 6</vt:lpstr>
      <vt:lpstr>Slide 7</vt:lpstr>
      <vt:lpstr>Slide 8</vt:lpstr>
      <vt:lpstr>Slide 9</vt:lpstr>
      <vt:lpstr>Slide 10</vt:lpstr>
      <vt:lpstr>Slide 11</vt:lpstr>
      <vt:lpstr>Slide 12</vt:lpstr>
      <vt:lpstr>Slide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TLV - Luyen tap xay dung doan van mieu ta con vat</dc:title>
  <dc:creator>Nguyen Van Khien</dc:creator>
  <cp:lastModifiedBy>CSTeam</cp:lastModifiedBy>
  <cp:revision>57</cp:revision>
  <dcterms:created xsi:type="dcterms:W3CDTF">2010-04-09T13:55:03Z</dcterms:created>
  <dcterms:modified xsi:type="dcterms:W3CDTF">2016-06-30T02:02:20Z</dcterms:modified>
</cp:coreProperties>
</file>